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2" r:id="rId1"/>
  </p:sldMasterIdLst>
  <p:notesMasterIdLst>
    <p:notesMasterId r:id="rId11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9144000" cy="5143500" type="screen16x9"/>
  <p:notesSz cx="6858000" cy="9144000"/>
  <p:embeddedFontLst>
    <p:embeddedFont>
      <p:font typeface="Montserrat" charset="-18"/>
      <p:regular r:id="rId12"/>
      <p:bold r:id="rId13"/>
      <p:italic r:id="rId14"/>
      <p:boldItalic r:id="rId15"/>
    </p:embeddedFont>
    <p:embeddedFont>
      <p:font typeface="Montserrat ExtraBold" charset="-18"/>
      <p:bold r:id="rId16"/>
      <p:boldItalic r:id="rId17"/>
    </p:embeddedFont>
    <p:embeddedFont>
      <p:font typeface="Calibri" pitchFamily="34" charset="0"/>
      <p:regular r:id="rId18"/>
      <p:bold r:id="rId19"/>
      <p:italic r:id="rId20"/>
      <p:boldItalic r:id="rId2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FA467050-53B4-474E-ACEC-67494FCD32DF}">
  <a:tblStyle styleId="{FA467050-53B4-474E-ACEC-67494FCD32DF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-676" y="-6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10.fntdata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7" name="Google Shape;857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8" name="Google Shape;858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2" name="Google Shape;872;g6f3af3c116_0_1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3" name="Google Shape;873;g6f3af3c116_0_1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1" name="Google Shape;891;g6f3af3c116_0_1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2" name="Google Shape;892;g6f3af3c116_0_1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8" name="Google Shape;898;g7e24cd6527_0_49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9" name="Google Shape;899;g7e24cd6527_0_49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7" name="Google Shape;907;g6f3af3c116_0_1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8" name="Google Shape;908;g6f3af3c116_0_16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" name="Google Shape;942;g70105d2d0b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3" name="Google Shape;943;g70105d2d0b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s-Latn-BA" dirty="0"/>
          </a:p>
        </p:txBody>
      </p:sp>
    </p:spTree>
    <p:extLst>
      <p:ext uri="{BB962C8B-B14F-4D97-AF65-F5344CB8AC3E}">
        <p14:creationId xmlns:p14="http://schemas.microsoft.com/office/powerpoint/2010/main" xmlns="" val="30736233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649586" y="1582775"/>
            <a:ext cx="31623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ctr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ctr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ctr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ctr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ctr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ctr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ctr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ctr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649581" y="3596125"/>
            <a:ext cx="28179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grpSp>
        <p:nvGrpSpPr>
          <p:cNvPr id="11" name="Google Shape;11;p2"/>
          <p:cNvGrpSpPr/>
          <p:nvPr/>
        </p:nvGrpSpPr>
        <p:grpSpPr>
          <a:xfrm>
            <a:off x="0" y="0"/>
            <a:ext cx="9143985" cy="2288224"/>
            <a:chOff x="0" y="0"/>
            <a:chExt cx="9143985" cy="2288224"/>
          </a:xfrm>
        </p:grpSpPr>
        <p:sp>
          <p:nvSpPr>
            <p:cNvPr id="12" name="Google Shape;12;p2"/>
            <p:cNvSpPr/>
            <p:nvPr/>
          </p:nvSpPr>
          <p:spPr>
            <a:xfrm>
              <a:off x="911451" y="1367274"/>
              <a:ext cx="310097" cy="310122"/>
            </a:xfrm>
            <a:custGeom>
              <a:avLst/>
              <a:gdLst/>
              <a:ahLst/>
              <a:cxnLst/>
              <a:rect l="l" t="t" r="r" b="b"/>
              <a:pathLst>
                <a:path w="12125" h="12126" extrusionOk="0">
                  <a:moveTo>
                    <a:pt x="6062" y="1"/>
                  </a:moveTo>
                  <a:cubicBezTo>
                    <a:pt x="2715" y="1"/>
                    <a:pt x="0" y="2715"/>
                    <a:pt x="0" y="6063"/>
                  </a:cubicBezTo>
                  <a:cubicBezTo>
                    <a:pt x="0" y="9411"/>
                    <a:pt x="2715" y="12126"/>
                    <a:pt x="6062" y="12126"/>
                  </a:cubicBezTo>
                  <a:cubicBezTo>
                    <a:pt x="9410" y="12126"/>
                    <a:pt x="12125" y="9411"/>
                    <a:pt x="12125" y="6063"/>
                  </a:cubicBezTo>
                  <a:cubicBezTo>
                    <a:pt x="12125" y="2714"/>
                    <a:pt x="9410" y="1"/>
                    <a:pt x="6062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3;p2"/>
            <p:cNvSpPr/>
            <p:nvPr/>
          </p:nvSpPr>
          <p:spPr>
            <a:xfrm>
              <a:off x="2285981" y="1523979"/>
              <a:ext cx="761982" cy="762007"/>
            </a:xfrm>
            <a:custGeom>
              <a:avLst/>
              <a:gdLst/>
              <a:ahLst/>
              <a:cxnLst/>
              <a:rect l="l" t="t" r="r" b="b"/>
              <a:pathLst>
                <a:path w="29794" h="29795" extrusionOk="0">
                  <a:moveTo>
                    <a:pt x="1" y="1"/>
                  </a:moveTo>
                  <a:lnTo>
                    <a:pt x="1" y="29795"/>
                  </a:lnTo>
                  <a:lnTo>
                    <a:pt x="29793" y="29795"/>
                  </a:lnTo>
                  <a:lnTo>
                    <a:pt x="2979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14;p2"/>
            <p:cNvSpPr/>
            <p:nvPr/>
          </p:nvSpPr>
          <p:spPr>
            <a:xfrm>
              <a:off x="0" y="1523979"/>
              <a:ext cx="761956" cy="762007"/>
            </a:xfrm>
            <a:custGeom>
              <a:avLst/>
              <a:gdLst/>
              <a:ahLst/>
              <a:cxnLst/>
              <a:rect l="l" t="t" r="r" b="b"/>
              <a:pathLst>
                <a:path w="29793" h="29795" extrusionOk="0">
                  <a:moveTo>
                    <a:pt x="0" y="1"/>
                  </a:moveTo>
                  <a:lnTo>
                    <a:pt x="0" y="29795"/>
                  </a:lnTo>
                  <a:lnTo>
                    <a:pt x="29793" y="29795"/>
                  </a:lnTo>
                  <a:cubicBezTo>
                    <a:pt x="29793" y="13339"/>
                    <a:pt x="16454" y="1"/>
                    <a:pt x="0" y="1"/>
                  </a:cubicBezTo>
                  <a:close/>
                </a:path>
              </a:pathLst>
            </a:custGeom>
            <a:solidFill>
              <a:srgbClr val="D6F0F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15;p2"/>
            <p:cNvSpPr/>
            <p:nvPr/>
          </p:nvSpPr>
          <p:spPr>
            <a:xfrm>
              <a:off x="3047966" y="761989"/>
              <a:ext cx="762007" cy="761982"/>
            </a:xfrm>
            <a:custGeom>
              <a:avLst/>
              <a:gdLst/>
              <a:ahLst/>
              <a:cxnLst/>
              <a:rect l="l" t="t" r="r" b="b"/>
              <a:pathLst>
                <a:path w="29795" h="29794" extrusionOk="0">
                  <a:moveTo>
                    <a:pt x="14898" y="1"/>
                  </a:moveTo>
                  <a:cubicBezTo>
                    <a:pt x="6671" y="1"/>
                    <a:pt x="1" y="6670"/>
                    <a:pt x="0" y="14897"/>
                  </a:cubicBezTo>
                  <a:cubicBezTo>
                    <a:pt x="0" y="23125"/>
                    <a:pt x="6670" y="29794"/>
                    <a:pt x="14897" y="29794"/>
                  </a:cubicBezTo>
                  <a:cubicBezTo>
                    <a:pt x="23124" y="29794"/>
                    <a:pt x="29794" y="23125"/>
                    <a:pt x="29794" y="14897"/>
                  </a:cubicBezTo>
                  <a:lnTo>
                    <a:pt x="29794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2285981" y="761989"/>
              <a:ext cx="762007" cy="761982"/>
            </a:xfrm>
            <a:custGeom>
              <a:avLst/>
              <a:gdLst/>
              <a:ahLst/>
              <a:cxnLst/>
              <a:rect l="l" t="t" r="r" b="b"/>
              <a:pathLst>
                <a:path w="29795" h="29794" extrusionOk="0">
                  <a:moveTo>
                    <a:pt x="29794" y="1"/>
                  </a:moveTo>
                  <a:lnTo>
                    <a:pt x="1" y="29794"/>
                  </a:lnTo>
                  <a:lnTo>
                    <a:pt x="29794" y="29794"/>
                  </a:lnTo>
                  <a:lnTo>
                    <a:pt x="2979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7;p2"/>
            <p:cNvSpPr/>
            <p:nvPr/>
          </p:nvSpPr>
          <p:spPr>
            <a:xfrm>
              <a:off x="2286006" y="0"/>
              <a:ext cx="761930" cy="762033"/>
            </a:xfrm>
            <a:custGeom>
              <a:avLst/>
              <a:gdLst/>
              <a:ahLst/>
              <a:cxnLst/>
              <a:rect l="l" t="t" r="r" b="b"/>
              <a:pathLst>
                <a:path w="29792" h="29796" extrusionOk="0">
                  <a:moveTo>
                    <a:pt x="1" y="0"/>
                  </a:moveTo>
                  <a:lnTo>
                    <a:pt x="1" y="29795"/>
                  </a:lnTo>
                  <a:cubicBezTo>
                    <a:pt x="8228" y="29795"/>
                    <a:pt x="15675" y="26458"/>
                    <a:pt x="21065" y="21070"/>
                  </a:cubicBezTo>
                  <a:cubicBezTo>
                    <a:pt x="26458" y="15676"/>
                    <a:pt x="29791" y="8228"/>
                    <a:pt x="2979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18;p2"/>
            <p:cNvSpPr/>
            <p:nvPr/>
          </p:nvSpPr>
          <p:spPr>
            <a:xfrm>
              <a:off x="1523996" y="0"/>
              <a:ext cx="761982" cy="761982"/>
            </a:xfrm>
            <a:custGeom>
              <a:avLst/>
              <a:gdLst/>
              <a:ahLst/>
              <a:cxnLst/>
              <a:rect l="l" t="t" r="r" b="b"/>
              <a:pathLst>
                <a:path w="29794" h="29794" extrusionOk="0">
                  <a:moveTo>
                    <a:pt x="1" y="0"/>
                  </a:moveTo>
                  <a:cubicBezTo>
                    <a:pt x="1" y="16454"/>
                    <a:pt x="13339" y="29794"/>
                    <a:pt x="29794" y="29794"/>
                  </a:cubicBezTo>
                  <a:lnTo>
                    <a:pt x="29794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19;p2"/>
            <p:cNvSpPr/>
            <p:nvPr/>
          </p:nvSpPr>
          <p:spPr>
            <a:xfrm>
              <a:off x="2666961" y="1904986"/>
              <a:ext cx="381016" cy="381016"/>
            </a:xfrm>
            <a:custGeom>
              <a:avLst/>
              <a:gdLst/>
              <a:ahLst/>
              <a:cxnLst/>
              <a:rect l="l" t="t" r="r" b="b"/>
              <a:pathLst>
                <a:path w="14898" h="14898" extrusionOk="0">
                  <a:moveTo>
                    <a:pt x="1" y="0"/>
                  </a:moveTo>
                  <a:lnTo>
                    <a:pt x="1" y="14898"/>
                  </a:lnTo>
                  <a:lnTo>
                    <a:pt x="14897" y="14898"/>
                  </a:lnTo>
                  <a:lnTo>
                    <a:pt x="14897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2666961" y="1523979"/>
              <a:ext cx="381016" cy="381016"/>
            </a:xfrm>
            <a:custGeom>
              <a:avLst/>
              <a:gdLst/>
              <a:ahLst/>
              <a:cxnLst/>
              <a:rect l="l" t="t" r="r" b="b"/>
              <a:pathLst>
                <a:path w="14898" h="14898" extrusionOk="0">
                  <a:moveTo>
                    <a:pt x="1" y="1"/>
                  </a:moveTo>
                  <a:lnTo>
                    <a:pt x="1" y="14897"/>
                  </a:lnTo>
                  <a:lnTo>
                    <a:pt x="14897" y="14897"/>
                  </a:lnTo>
                  <a:lnTo>
                    <a:pt x="14897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21;p2"/>
            <p:cNvSpPr/>
            <p:nvPr/>
          </p:nvSpPr>
          <p:spPr>
            <a:xfrm>
              <a:off x="3047991" y="1523979"/>
              <a:ext cx="380991" cy="381016"/>
            </a:xfrm>
            <a:custGeom>
              <a:avLst/>
              <a:gdLst/>
              <a:ahLst/>
              <a:cxnLst/>
              <a:rect l="l" t="t" r="r" b="b"/>
              <a:pathLst>
                <a:path w="14897" h="14898" extrusionOk="0">
                  <a:moveTo>
                    <a:pt x="14897" y="1"/>
                  </a:moveTo>
                  <a:lnTo>
                    <a:pt x="0" y="14897"/>
                  </a:lnTo>
                  <a:lnTo>
                    <a:pt x="14897" y="14897"/>
                  </a:lnTo>
                  <a:lnTo>
                    <a:pt x="14897" y="1"/>
                  </a:lnTo>
                  <a:close/>
                </a:path>
              </a:pathLst>
            </a:custGeom>
            <a:solidFill>
              <a:srgbClr val="94D1F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22;p2"/>
            <p:cNvSpPr/>
            <p:nvPr/>
          </p:nvSpPr>
          <p:spPr>
            <a:xfrm>
              <a:off x="3047991" y="1904986"/>
              <a:ext cx="380991" cy="381016"/>
            </a:xfrm>
            <a:custGeom>
              <a:avLst/>
              <a:gdLst/>
              <a:ahLst/>
              <a:cxnLst/>
              <a:rect l="l" t="t" r="r" b="b"/>
              <a:pathLst>
                <a:path w="14897" h="14898" extrusionOk="0">
                  <a:moveTo>
                    <a:pt x="14897" y="0"/>
                  </a:moveTo>
                  <a:lnTo>
                    <a:pt x="0" y="14898"/>
                  </a:lnTo>
                  <a:lnTo>
                    <a:pt x="14897" y="14898"/>
                  </a:lnTo>
                  <a:lnTo>
                    <a:pt x="1489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23;p2"/>
            <p:cNvSpPr/>
            <p:nvPr/>
          </p:nvSpPr>
          <p:spPr>
            <a:xfrm>
              <a:off x="3422475" y="1523979"/>
              <a:ext cx="381016" cy="381016"/>
            </a:xfrm>
            <a:custGeom>
              <a:avLst/>
              <a:gdLst/>
              <a:ahLst/>
              <a:cxnLst/>
              <a:rect l="l" t="t" r="r" b="b"/>
              <a:pathLst>
                <a:path w="14898" h="14898" extrusionOk="0">
                  <a:moveTo>
                    <a:pt x="1" y="1"/>
                  </a:moveTo>
                  <a:lnTo>
                    <a:pt x="1" y="14897"/>
                  </a:lnTo>
                  <a:lnTo>
                    <a:pt x="14897" y="14897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94D1F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24;p2"/>
            <p:cNvSpPr/>
            <p:nvPr/>
          </p:nvSpPr>
          <p:spPr>
            <a:xfrm>
              <a:off x="3422475" y="1904986"/>
              <a:ext cx="381016" cy="381016"/>
            </a:xfrm>
            <a:custGeom>
              <a:avLst/>
              <a:gdLst/>
              <a:ahLst/>
              <a:cxnLst/>
              <a:rect l="l" t="t" r="r" b="b"/>
              <a:pathLst>
                <a:path w="14898" h="14898" extrusionOk="0">
                  <a:moveTo>
                    <a:pt x="1" y="0"/>
                  </a:moveTo>
                  <a:lnTo>
                    <a:pt x="1" y="14898"/>
                  </a:lnTo>
                  <a:lnTo>
                    <a:pt x="14897" y="14898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25;p2"/>
            <p:cNvSpPr/>
            <p:nvPr/>
          </p:nvSpPr>
          <p:spPr>
            <a:xfrm>
              <a:off x="3047991" y="0"/>
              <a:ext cx="761982" cy="761982"/>
            </a:xfrm>
            <a:custGeom>
              <a:avLst/>
              <a:gdLst/>
              <a:ahLst/>
              <a:cxnLst/>
              <a:rect l="l" t="t" r="r" b="b"/>
              <a:pathLst>
                <a:path w="29794" h="29794" extrusionOk="0">
                  <a:moveTo>
                    <a:pt x="29793" y="0"/>
                  </a:moveTo>
                  <a:lnTo>
                    <a:pt x="0" y="29794"/>
                  </a:lnTo>
                  <a:lnTo>
                    <a:pt x="29793" y="29794"/>
                  </a:lnTo>
                  <a:lnTo>
                    <a:pt x="29793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26;p2"/>
            <p:cNvSpPr/>
            <p:nvPr/>
          </p:nvSpPr>
          <p:spPr>
            <a:xfrm>
              <a:off x="3225770" y="177805"/>
              <a:ext cx="406387" cy="406387"/>
            </a:xfrm>
            <a:custGeom>
              <a:avLst/>
              <a:gdLst/>
              <a:ahLst/>
              <a:cxnLst/>
              <a:rect l="l" t="t" r="r" b="b"/>
              <a:pathLst>
                <a:path w="15890" h="15890" extrusionOk="0">
                  <a:moveTo>
                    <a:pt x="15890" y="1"/>
                  </a:moveTo>
                  <a:lnTo>
                    <a:pt x="1" y="15889"/>
                  </a:lnTo>
                  <a:lnTo>
                    <a:pt x="15890" y="15889"/>
                  </a:lnTo>
                  <a:lnTo>
                    <a:pt x="15890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27;p2"/>
            <p:cNvSpPr/>
            <p:nvPr/>
          </p:nvSpPr>
          <p:spPr>
            <a:xfrm>
              <a:off x="3225770" y="177805"/>
              <a:ext cx="406387" cy="406387"/>
            </a:xfrm>
            <a:custGeom>
              <a:avLst/>
              <a:gdLst/>
              <a:ahLst/>
              <a:cxnLst/>
              <a:rect l="l" t="t" r="r" b="b"/>
              <a:pathLst>
                <a:path w="15890" h="15890" extrusionOk="0">
                  <a:moveTo>
                    <a:pt x="1" y="1"/>
                  </a:moveTo>
                  <a:lnTo>
                    <a:pt x="1" y="15889"/>
                  </a:lnTo>
                  <a:lnTo>
                    <a:pt x="15890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28;p2"/>
            <p:cNvSpPr/>
            <p:nvPr/>
          </p:nvSpPr>
          <p:spPr>
            <a:xfrm>
              <a:off x="2287618" y="768076"/>
              <a:ext cx="754309" cy="754283"/>
            </a:xfrm>
            <a:custGeom>
              <a:avLst/>
              <a:gdLst/>
              <a:ahLst/>
              <a:cxnLst/>
              <a:rect l="l" t="t" r="r" b="b"/>
              <a:pathLst>
                <a:path w="29494" h="29493" extrusionOk="0">
                  <a:moveTo>
                    <a:pt x="29493" y="0"/>
                  </a:moveTo>
                  <a:cubicBezTo>
                    <a:pt x="13204" y="0"/>
                    <a:pt x="0" y="13204"/>
                    <a:pt x="0" y="29493"/>
                  </a:cubicBezTo>
                  <a:lnTo>
                    <a:pt x="2949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29;p2"/>
            <p:cNvSpPr/>
            <p:nvPr/>
          </p:nvSpPr>
          <p:spPr>
            <a:xfrm>
              <a:off x="2287618" y="768076"/>
              <a:ext cx="754309" cy="754283"/>
            </a:xfrm>
            <a:custGeom>
              <a:avLst/>
              <a:gdLst/>
              <a:ahLst/>
              <a:cxnLst/>
              <a:rect l="l" t="t" r="r" b="b"/>
              <a:pathLst>
                <a:path w="29494" h="29493" extrusionOk="0">
                  <a:moveTo>
                    <a:pt x="29493" y="0"/>
                  </a:moveTo>
                  <a:lnTo>
                    <a:pt x="0" y="29493"/>
                  </a:lnTo>
                  <a:cubicBezTo>
                    <a:pt x="16288" y="29493"/>
                    <a:pt x="29493" y="16288"/>
                    <a:pt x="29493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30;p2"/>
            <p:cNvSpPr/>
            <p:nvPr/>
          </p:nvSpPr>
          <p:spPr>
            <a:xfrm>
              <a:off x="2286006" y="0"/>
              <a:ext cx="761930" cy="538865"/>
            </a:xfrm>
            <a:custGeom>
              <a:avLst/>
              <a:gdLst/>
              <a:ahLst/>
              <a:cxnLst/>
              <a:rect l="l" t="t" r="r" b="b"/>
              <a:pathLst>
                <a:path w="29792" h="21070" extrusionOk="0">
                  <a:moveTo>
                    <a:pt x="1" y="0"/>
                  </a:moveTo>
                  <a:lnTo>
                    <a:pt x="21065" y="21070"/>
                  </a:lnTo>
                  <a:cubicBezTo>
                    <a:pt x="26458" y="15676"/>
                    <a:pt x="29791" y="8228"/>
                    <a:pt x="29791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31;p2"/>
            <p:cNvSpPr/>
            <p:nvPr/>
          </p:nvSpPr>
          <p:spPr>
            <a:xfrm>
              <a:off x="711217" y="761989"/>
              <a:ext cx="50792" cy="1523963"/>
            </a:xfrm>
            <a:custGeom>
              <a:avLst/>
              <a:gdLst/>
              <a:ahLst/>
              <a:cxnLst/>
              <a:rect l="l" t="t" r="r" b="b"/>
              <a:pathLst>
                <a:path w="1986" h="59588" extrusionOk="0">
                  <a:moveTo>
                    <a:pt x="0" y="1"/>
                  </a:moveTo>
                  <a:lnTo>
                    <a:pt x="0" y="59588"/>
                  </a:lnTo>
                  <a:lnTo>
                    <a:pt x="1986" y="59588"/>
                  </a:lnTo>
                  <a:lnTo>
                    <a:pt x="1986" y="29794"/>
                  </a:lnTo>
                  <a:lnTo>
                    <a:pt x="1986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32;p2"/>
            <p:cNvSpPr/>
            <p:nvPr/>
          </p:nvSpPr>
          <p:spPr>
            <a:xfrm>
              <a:off x="660397" y="761989"/>
              <a:ext cx="50843" cy="1523963"/>
            </a:xfrm>
            <a:custGeom>
              <a:avLst/>
              <a:gdLst/>
              <a:ahLst/>
              <a:cxnLst/>
              <a:rect l="l" t="t" r="r" b="b"/>
              <a:pathLst>
                <a:path w="1988" h="59588" extrusionOk="0">
                  <a:moveTo>
                    <a:pt x="0" y="1"/>
                  </a:moveTo>
                  <a:lnTo>
                    <a:pt x="0" y="35419"/>
                  </a:lnTo>
                  <a:lnTo>
                    <a:pt x="0" y="59588"/>
                  </a:lnTo>
                  <a:lnTo>
                    <a:pt x="1987" y="59588"/>
                  </a:lnTo>
                  <a:lnTo>
                    <a:pt x="1987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33;p2"/>
            <p:cNvSpPr/>
            <p:nvPr/>
          </p:nvSpPr>
          <p:spPr>
            <a:xfrm>
              <a:off x="609603" y="761989"/>
              <a:ext cx="50818" cy="1523963"/>
            </a:xfrm>
            <a:custGeom>
              <a:avLst/>
              <a:gdLst/>
              <a:ahLst/>
              <a:cxnLst/>
              <a:rect l="l" t="t" r="r" b="b"/>
              <a:pathLst>
                <a:path w="1987" h="59588" extrusionOk="0">
                  <a:moveTo>
                    <a:pt x="1" y="1"/>
                  </a:moveTo>
                  <a:lnTo>
                    <a:pt x="1" y="59588"/>
                  </a:lnTo>
                  <a:lnTo>
                    <a:pt x="1986" y="59588"/>
                  </a:lnTo>
                  <a:lnTo>
                    <a:pt x="1986" y="35419"/>
                  </a:lnTo>
                  <a:lnTo>
                    <a:pt x="1986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34;p2"/>
            <p:cNvSpPr/>
            <p:nvPr/>
          </p:nvSpPr>
          <p:spPr>
            <a:xfrm>
              <a:off x="558784" y="761989"/>
              <a:ext cx="50843" cy="1523963"/>
            </a:xfrm>
            <a:custGeom>
              <a:avLst/>
              <a:gdLst/>
              <a:ahLst/>
              <a:cxnLst/>
              <a:rect l="l" t="t" r="r" b="b"/>
              <a:pathLst>
                <a:path w="1988" h="59588" extrusionOk="0">
                  <a:moveTo>
                    <a:pt x="1" y="1"/>
                  </a:moveTo>
                  <a:lnTo>
                    <a:pt x="1" y="35419"/>
                  </a:lnTo>
                  <a:lnTo>
                    <a:pt x="1" y="59588"/>
                  </a:lnTo>
                  <a:lnTo>
                    <a:pt x="1988" y="59588"/>
                  </a:lnTo>
                  <a:lnTo>
                    <a:pt x="198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35;p2"/>
            <p:cNvSpPr/>
            <p:nvPr/>
          </p:nvSpPr>
          <p:spPr>
            <a:xfrm>
              <a:off x="508016" y="761989"/>
              <a:ext cx="50792" cy="1523963"/>
            </a:xfrm>
            <a:custGeom>
              <a:avLst/>
              <a:gdLst/>
              <a:ahLst/>
              <a:cxnLst/>
              <a:rect l="l" t="t" r="r" b="b"/>
              <a:pathLst>
                <a:path w="1986" h="59588" extrusionOk="0">
                  <a:moveTo>
                    <a:pt x="0" y="1"/>
                  </a:moveTo>
                  <a:lnTo>
                    <a:pt x="0" y="59588"/>
                  </a:lnTo>
                  <a:lnTo>
                    <a:pt x="1986" y="59588"/>
                  </a:lnTo>
                  <a:lnTo>
                    <a:pt x="1986" y="35419"/>
                  </a:lnTo>
                  <a:lnTo>
                    <a:pt x="1986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36;p2"/>
            <p:cNvSpPr/>
            <p:nvPr/>
          </p:nvSpPr>
          <p:spPr>
            <a:xfrm>
              <a:off x="457196" y="761989"/>
              <a:ext cx="50843" cy="1523963"/>
            </a:xfrm>
            <a:custGeom>
              <a:avLst/>
              <a:gdLst/>
              <a:ahLst/>
              <a:cxnLst/>
              <a:rect l="l" t="t" r="r" b="b"/>
              <a:pathLst>
                <a:path w="1988" h="59588" extrusionOk="0">
                  <a:moveTo>
                    <a:pt x="1" y="1"/>
                  </a:moveTo>
                  <a:lnTo>
                    <a:pt x="1" y="35419"/>
                  </a:lnTo>
                  <a:lnTo>
                    <a:pt x="1" y="59588"/>
                  </a:lnTo>
                  <a:lnTo>
                    <a:pt x="1987" y="59588"/>
                  </a:lnTo>
                  <a:lnTo>
                    <a:pt x="1987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37;p2"/>
            <p:cNvSpPr/>
            <p:nvPr/>
          </p:nvSpPr>
          <p:spPr>
            <a:xfrm>
              <a:off x="406377" y="761989"/>
              <a:ext cx="50843" cy="1523963"/>
            </a:xfrm>
            <a:custGeom>
              <a:avLst/>
              <a:gdLst/>
              <a:ahLst/>
              <a:cxnLst/>
              <a:rect l="l" t="t" r="r" b="b"/>
              <a:pathLst>
                <a:path w="1988" h="59588" extrusionOk="0">
                  <a:moveTo>
                    <a:pt x="1" y="1"/>
                  </a:moveTo>
                  <a:lnTo>
                    <a:pt x="1" y="59588"/>
                  </a:lnTo>
                  <a:lnTo>
                    <a:pt x="1988" y="59588"/>
                  </a:lnTo>
                  <a:lnTo>
                    <a:pt x="1988" y="35419"/>
                  </a:lnTo>
                  <a:lnTo>
                    <a:pt x="1988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38;p2"/>
            <p:cNvSpPr/>
            <p:nvPr/>
          </p:nvSpPr>
          <p:spPr>
            <a:xfrm>
              <a:off x="355608" y="761989"/>
              <a:ext cx="50792" cy="1523963"/>
            </a:xfrm>
            <a:custGeom>
              <a:avLst/>
              <a:gdLst/>
              <a:ahLst/>
              <a:cxnLst/>
              <a:rect l="l" t="t" r="r" b="b"/>
              <a:pathLst>
                <a:path w="1986" h="59588" extrusionOk="0">
                  <a:moveTo>
                    <a:pt x="0" y="1"/>
                  </a:moveTo>
                  <a:lnTo>
                    <a:pt x="0" y="35419"/>
                  </a:lnTo>
                  <a:lnTo>
                    <a:pt x="0" y="59588"/>
                  </a:lnTo>
                  <a:lnTo>
                    <a:pt x="1986" y="59588"/>
                  </a:lnTo>
                  <a:lnTo>
                    <a:pt x="1986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39;p2"/>
            <p:cNvSpPr/>
            <p:nvPr/>
          </p:nvSpPr>
          <p:spPr>
            <a:xfrm>
              <a:off x="304789" y="761989"/>
              <a:ext cx="50843" cy="1523963"/>
            </a:xfrm>
            <a:custGeom>
              <a:avLst/>
              <a:gdLst/>
              <a:ahLst/>
              <a:cxnLst/>
              <a:rect l="l" t="t" r="r" b="b"/>
              <a:pathLst>
                <a:path w="1988" h="59588" extrusionOk="0">
                  <a:moveTo>
                    <a:pt x="0" y="1"/>
                  </a:moveTo>
                  <a:lnTo>
                    <a:pt x="0" y="59588"/>
                  </a:lnTo>
                  <a:lnTo>
                    <a:pt x="1987" y="59588"/>
                  </a:lnTo>
                  <a:lnTo>
                    <a:pt x="1987" y="35419"/>
                  </a:lnTo>
                  <a:lnTo>
                    <a:pt x="1987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40;p2"/>
            <p:cNvSpPr/>
            <p:nvPr/>
          </p:nvSpPr>
          <p:spPr>
            <a:xfrm>
              <a:off x="253995" y="761989"/>
              <a:ext cx="50818" cy="1523963"/>
            </a:xfrm>
            <a:custGeom>
              <a:avLst/>
              <a:gdLst/>
              <a:ahLst/>
              <a:cxnLst/>
              <a:rect l="l" t="t" r="r" b="b"/>
              <a:pathLst>
                <a:path w="1987" h="59588" extrusionOk="0">
                  <a:moveTo>
                    <a:pt x="1" y="1"/>
                  </a:moveTo>
                  <a:lnTo>
                    <a:pt x="1" y="35419"/>
                  </a:lnTo>
                  <a:lnTo>
                    <a:pt x="1" y="59588"/>
                  </a:lnTo>
                  <a:lnTo>
                    <a:pt x="1986" y="59588"/>
                  </a:lnTo>
                  <a:lnTo>
                    <a:pt x="1986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41;p2"/>
            <p:cNvSpPr/>
            <p:nvPr/>
          </p:nvSpPr>
          <p:spPr>
            <a:xfrm>
              <a:off x="203176" y="761989"/>
              <a:ext cx="50843" cy="1523963"/>
            </a:xfrm>
            <a:custGeom>
              <a:avLst/>
              <a:gdLst/>
              <a:ahLst/>
              <a:cxnLst/>
              <a:rect l="l" t="t" r="r" b="b"/>
              <a:pathLst>
                <a:path w="1988" h="59588" extrusionOk="0">
                  <a:moveTo>
                    <a:pt x="1" y="1"/>
                  </a:moveTo>
                  <a:lnTo>
                    <a:pt x="1" y="59588"/>
                  </a:lnTo>
                  <a:lnTo>
                    <a:pt x="1988" y="59588"/>
                  </a:lnTo>
                  <a:lnTo>
                    <a:pt x="1988" y="35419"/>
                  </a:lnTo>
                  <a:lnTo>
                    <a:pt x="1988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42;p2"/>
            <p:cNvSpPr/>
            <p:nvPr/>
          </p:nvSpPr>
          <p:spPr>
            <a:xfrm>
              <a:off x="152407" y="761989"/>
              <a:ext cx="50792" cy="1523963"/>
            </a:xfrm>
            <a:custGeom>
              <a:avLst/>
              <a:gdLst/>
              <a:ahLst/>
              <a:cxnLst/>
              <a:rect l="l" t="t" r="r" b="b"/>
              <a:pathLst>
                <a:path w="1986" h="59588" extrusionOk="0">
                  <a:moveTo>
                    <a:pt x="0" y="1"/>
                  </a:moveTo>
                  <a:lnTo>
                    <a:pt x="0" y="35419"/>
                  </a:lnTo>
                  <a:lnTo>
                    <a:pt x="0" y="59588"/>
                  </a:lnTo>
                  <a:lnTo>
                    <a:pt x="1986" y="59588"/>
                  </a:lnTo>
                  <a:lnTo>
                    <a:pt x="1986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43;p2"/>
            <p:cNvSpPr/>
            <p:nvPr/>
          </p:nvSpPr>
          <p:spPr>
            <a:xfrm>
              <a:off x="101588" y="761989"/>
              <a:ext cx="50843" cy="1523963"/>
            </a:xfrm>
            <a:custGeom>
              <a:avLst/>
              <a:gdLst/>
              <a:ahLst/>
              <a:cxnLst/>
              <a:rect l="l" t="t" r="r" b="b"/>
              <a:pathLst>
                <a:path w="1988" h="59588" extrusionOk="0">
                  <a:moveTo>
                    <a:pt x="0" y="1"/>
                  </a:moveTo>
                  <a:lnTo>
                    <a:pt x="0" y="59588"/>
                  </a:lnTo>
                  <a:lnTo>
                    <a:pt x="1987" y="59588"/>
                  </a:lnTo>
                  <a:lnTo>
                    <a:pt x="1987" y="35419"/>
                  </a:lnTo>
                  <a:lnTo>
                    <a:pt x="1987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44;p2"/>
            <p:cNvSpPr/>
            <p:nvPr/>
          </p:nvSpPr>
          <p:spPr>
            <a:xfrm>
              <a:off x="50794" y="761989"/>
              <a:ext cx="50818" cy="1523963"/>
            </a:xfrm>
            <a:custGeom>
              <a:avLst/>
              <a:gdLst/>
              <a:ahLst/>
              <a:cxnLst/>
              <a:rect l="l" t="t" r="r" b="b"/>
              <a:pathLst>
                <a:path w="1987" h="59588" extrusionOk="0">
                  <a:moveTo>
                    <a:pt x="1" y="1"/>
                  </a:moveTo>
                  <a:lnTo>
                    <a:pt x="1" y="35419"/>
                  </a:lnTo>
                  <a:lnTo>
                    <a:pt x="1" y="59588"/>
                  </a:lnTo>
                  <a:lnTo>
                    <a:pt x="1986" y="59588"/>
                  </a:lnTo>
                  <a:lnTo>
                    <a:pt x="1986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45;p2"/>
            <p:cNvSpPr/>
            <p:nvPr/>
          </p:nvSpPr>
          <p:spPr>
            <a:xfrm>
              <a:off x="0" y="761989"/>
              <a:ext cx="50818" cy="1523963"/>
            </a:xfrm>
            <a:custGeom>
              <a:avLst/>
              <a:gdLst/>
              <a:ahLst/>
              <a:cxnLst/>
              <a:rect l="l" t="t" r="r" b="b"/>
              <a:pathLst>
                <a:path w="1987" h="59588" extrusionOk="0">
                  <a:moveTo>
                    <a:pt x="0" y="1"/>
                  </a:moveTo>
                  <a:lnTo>
                    <a:pt x="0" y="29794"/>
                  </a:lnTo>
                  <a:lnTo>
                    <a:pt x="0" y="59588"/>
                  </a:lnTo>
                  <a:lnTo>
                    <a:pt x="1987" y="59588"/>
                  </a:lnTo>
                  <a:lnTo>
                    <a:pt x="1987" y="35419"/>
                  </a:lnTo>
                  <a:lnTo>
                    <a:pt x="1987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46;p2"/>
            <p:cNvSpPr/>
            <p:nvPr/>
          </p:nvSpPr>
          <p:spPr>
            <a:xfrm>
              <a:off x="0" y="0"/>
              <a:ext cx="1523912" cy="1523912"/>
            </a:xfrm>
            <a:custGeom>
              <a:avLst/>
              <a:gdLst/>
              <a:ahLst/>
              <a:cxnLst/>
              <a:rect l="l" t="t" r="r" b="b"/>
              <a:pathLst>
                <a:path w="59586" h="59586" extrusionOk="0">
                  <a:moveTo>
                    <a:pt x="0" y="0"/>
                  </a:moveTo>
                  <a:lnTo>
                    <a:pt x="0" y="59586"/>
                  </a:lnTo>
                  <a:cubicBezTo>
                    <a:pt x="16454" y="59586"/>
                    <a:pt x="31352" y="52915"/>
                    <a:pt x="42133" y="42134"/>
                  </a:cubicBezTo>
                  <a:lnTo>
                    <a:pt x="42139" y="42129"/>
                  </a:lnTo>
                  <a:cubicBezTo>
                    <a:pt x="45818" y="38449"/>
                    <a:pt x="49002" y="34304"/>
                    <a:pt x="51608" y="29801"/>
                  </a:cubicBezTo>
                  <a:lnTo>
                    <a:pt x="29805" y="29801"/>
                  </a:lnTo>
                  <a:cubicBezTo>
                    <a:pt x="45990" y="29801"/>
                    <a:pt x="59162" y="16889"/>
                    <a:pt x="59576" y="798"/>
                  </a:cubicBezTo>
                  <a:cubicBezTo>
                    <a:pt x="59581" y="534"/>
                    <a:pt x="59586" y="275"/>
                    <a:pt x="59586" y="10"/>
                  </a:cubicBezTo>
                  <a:lnTo>
                    <a:pt x="5958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47;p2"/>
            <p:cNvSpPr/>
            <p:nvPr/>
          </p:nvSpPr>
          <p:spPr>
            <a:xfrm>
              <a:off x="0" y="0"/>
              <a:ext cx="1077705" cy="1077730"/>
            </a:xfrm>
            <a:custGeom>
              <a:avLst/>
              <a:gdLst/>
              <a:ahLst/>
              <a:cxnLst/>
              <a:rect l="l" t="t" r="r" b="b"/>
              <a:pathLst>
                <a:path w="42139" h="42140" extrusionOk="0">
                  <a:moveTo>
                    <a:pt x="0" y="0"/>
                  </a:moveTo>
                  <a:lnTo>
                    <a:pt x="0" y="42139"/>
                  </a:lnTo>
                  <a:cubicBezTo>
                    <a:pt x="23273" y="42139"/>
                    <a:pt x="42139" y="23272"/>
                    <a:pt x="4213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48;p2"/>
            <p:cNvSpPr/>
            <p:nvPr/>
          </p:nvSpPr>
          <p:spPr>
            <a:xfrm>
              <a:off x="0" y="0"/>
              <a:ext cx="613416" cy="613416"/>
            </a:xfrm>
            <a:custGeom>
              <a:avLst/>
              <a:gdLst/>
              <a:ahLst/>
              <a:cxnLst/>
              <a:rect l="l" t="t" r="r" b="b"/>
              <a:pathLst>
                <a:path w="23985" h="23985" extrusionOk="0">
                  <a:moveTo>
                    <a:pt x="0" y="0"/>
                  </a:moveTo>
                  <a:lnTo>
                    <a:pt x="0" y="23985"/>
                  </a:lnTo>
                  <a:cubicBezTo>
                    <a:pt x="13247" y="23985"/>
                    <a:pt x="23985" y="13246"/>
                    <a:pt x="23985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49;p2"/>
            <p:cNvSpPr/>
            <p:nvPr/>
          </p:nvSpPr>
          <p:spPr>
            <a:xfrm>
              <a:off x="3272267" y="986087"/>
              <a:ext cx="313319" cy="313319"/>
            </a:xfrm>
            <a:custGeom>
              <a:avLst/>
              <a:gdLst/>
              <a:ahLst/>
              <a:cxnLst/>
              <a:rect l="l" t="t" r="r" b="b"/>
              <a:pathLst>
                <a:path w="12251" h="12251" extrusionOk="0">
                  <a:moveTo>
                    <a:pt x="6126" y="1"/>
                  </a:moveTo>
                  <a:cubicBezTo>
                    <a:pt x="4502" y="1"/>
                    <a:pt x="2944" y="646"/>
                    <a:pt x="1795" y="1795"/>
                  </a:cubicBezTo>
                  <a:cubicBezTo>
                    <a:pt x="646" y="2944"/>
                    <a:pt x="1" y="4501"/>
                    <a:pt x="1" y="6125"/>
                  </a:cubicBezTo>
                  <a:cubicBezTo>
                    <a:pt x="1" y="7750"/>
                    <a:pt x="646" y="9307"/>
                    <a:pt x="1795" y="10456"/>
                  </a:cubicBezTo>
                  <a:cubicBezTo>
                    <a:pt x="2944" y="11605"/>
                    <a:pt x="4502" y="12250"/>
                    <a:pt x="6126" y="12250"/>
                  </a:cubicBezTo>
                  <a:cubicBezTo>
                    <a:pt x="7750" y="12250"/>
                    <a:pt x="9308" y="11605"/>
                    <a:pt x="10456" y="10456"/>
                  </a:cubicBezTo>
                  <a:cubicBezTo>
                    <a:pt x="11605" y="9307"/>
                    <a:pt x="12250" y="7750"/>
                    <a:pt x="12250" y="6125"/>
                  </a:cubicBezTo>
                  <a:cubicBezTo>
                    <a:pt x="12250" y="4501"/>
                    <a:pt x="11605" y="2944"/>
                    <a:pt x="10456" y="1795"/>
                  </a:cubicBezTo>
                  <a:cubicBezTo>
                    <a:pt x="9308" y="646"/>
                    <a:pt x="7750" y="1"/>
                    <a:pt x="6126" y="1"/>
                  </a:cubicBezTo>
                  <a:close/>
                </a:path>
              </a:pathLst>
            </a:custGeom>
            <a:solidFill>
              <a:srgbClr val="3A87C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0;p2"/>
            <p:cNvSpPr/>
            <p:nvPr/>
          </p:nvSpPr>
          <p:spPr>
            <a:xfrm>
              <a:off x="762011" y="1524004"/>
              <a:ext cx="1523938" cy="762007"/>
            </a:xfrm>
            <a:custGeom>
              <a:avLst/>
              <a:gdLst/>
              <a:ahLst/>
              <a:cxnLst/>
              <a:rect l="l" t="t" r="r" b="b"/>
              <a:pathLst>
                <a:path w="59587" h="29795" extrusionOk="0">
                  <a:moveTo>
                    <a:pt x="29794" y="1"/>
                  </a:moveTo>
                  <a:lnTo>
                    <a:pt x="1" y="29795"/>
                  </a:lnTo>
                  <a:lnTo>
                    <a:pt x="1" y="29795"/>
                  </a:lnTo>
                  <a:lnTo>
                    <a:pt x="59587" y="29794"/>
                  </a:lnTo>
                  <a:lnTo>
                    <a:pt x="29794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1;p2"/>
            <p:cNvSpPr/>
            <p:nvPr/>
          </p:nvSpPr>
          <p:spPr>
            <a:xfrm>
              <a:off x="1523996" y="761989"/>
              <a:ext cx="761982" cy="1523963"/>
            </a:xfrm>
            <a:custGeom>
              <a:avLst/>
              <a:gdLst/>
              <a:ahLst/>
              <a:cxnLst/>
              <a:rect l="l" t="t" r="r" b="b"/>
              <a:pathLst>
                <a:path w="29794" h="59588" extrusionOk="0">
                  <a:moveTo>
                    <a:pt x="29794" y="1"/>
                  </a:moveTo>
                  <a:lnTo>
                    <a:pt x="1" y="29795"/>
                  </a:lnTo>
                  <a:lnTo>
                    <a:pt x="29794" y="59588"/>
                  </a:lnTo>
                  <a:lnTo>
                    <a:pt x="2979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2;p2"/>
            <p:cNvSpPr/>
            <p:nvPr/>
          </p:nvSpPr>
          <p:spPr>
            <a:xfrm>
              <a:off x="1523996" y="1523979"/>
              <a:ext cx="761982" cy="762007"/>
            </a:xfrm>
            <a:custGeom>
              <a:avLst/>
              <a:gdLst/>
              <a:ahLst/>
              <a:cxnLst/>
              <a:rect l="l" t="t" r="r" b="b"/>
              <a:pathLst>
                <a:path w="29794" h="29795" extrusionOk="0">
                  <a:moveTo>
                    <a:pt x="29794" y="1"/>
                  </a:moveTo>
                  <a:cubicBezTo>
                    <a:pt x="13339" y="1"/>
                    <a:pt x="1" y="13339"/>
                    <a:pt x="1" y="29795"/>
                  </a:cubicBezTo>
                  <a:lnTo>
                    <a:pt x="29794" y="29795"/>
                  </a:lnTo>
                  <a:lnTo>
                    <a:pt x="29794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" name="Google Shape;53;p2"/>
            <p:cNvSpPr/>
            <p:nvPr/>
          </p:nvSpPr>
          <p:spPr>
            <a:xfrm>
              <a:off x="762318" y="762143"/>
              <a:ext cx="1523631" cy="761854"/>
            </a:xfrm>
            <a:custGeom>
              <a:avLst/>
              <a:gdLst/>
              <a:ahLst/>
              <a:cxnLst/>
              <a:rect l="l" t="t" r="r" b="b"/>
              <a:pathLst>
                <a:path w="59575" h="29789" extrusionOk="0">
                  <a:moveTo>
                    <a:pt x="0" y="0"/>
                  </a:moveTo>
                  <a:lnTo>
                    <a:pt x="29788" y="29789"/>
                  </a:lnTo>
                  <a:lnTo>
                    <a:pt x="59575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" name="Google Shape;54;p2"/>
            <p:cNvSpPr/>
            <p:nvPr/>
          </p:nvSpPr>
          <p:spPr>
            <a:xfrm>
              <a:off x="762266" y="762168"/>
              <a:ext cx="761930" cy="761777"/>
            </a:xfrm>
            <a:custGeom>
              <a:avLst/>
              <a:gdLst/>
              <a:ahLst/>
              <a:cxnLst/>
              <a:rect l="l" t="t" r="r" b="b"/>
              <a:pathLst>
                <a:path w="29792" h="29786" extrusionOk="0">
                  <a:moveTo>
                    <a:pt x="1" y="1"/>
                  </a:moveTo>
                  <a:lnTo>
                    <a:pt x="12335" y="12329"/>
                  </a:lnTo>
                  <a:lnTo>
                    <a:pt x="29791" y="29786"/>
                  </a:lnTo>
                  <a:lnTo>
                    <a:pt x="29791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" name="Google Shape;55;p2"/>
            <p:cNvSpPr/>
            <p:nvPr/>
          </p:nvSpPr>
          <p:spPr>
            <a:xfrm>
              <a:off x="762266" y="0"/>
              <a:ext cx="761675" cy="762161"/>
            </a:xfrm>
            <a:custGeom>
              <a:avLst/>
              <a:gdLst/>
              <a:ahLst/>
              <a:cxnLst/>
              <a:rect l="l" t="t" r="r" b="b"/>
              <a:pathLst>
                <a:path w="29782" h="29801" extrusionOk="0">
                  <a:moveTo>
                    <a:pt x="1" y="0"/>
                  </a:moveTo>
                  <a:lnTo>
                    <a:pt x="1" y="29801"/>
                  </a:lnTo>
                  <a:cubicBezTo>
                    <a:pt x="16186" y="29801"/>
                    <a:pt x="29358" y="16889"/>
                    <a:pt x="29772" y="798"/>
                  </a:cubicBezTo>
                  <a:cubicBezTo>
                    <a:pt x="29777" y="534"/>
                    <a:pt x="29782" y="275"/>
                    <a:pt x="29782" y="10"/>
                  </a:cubicBezTo>
                  <a:lnTo>
                    <a:pt x="29782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" name="Google Shape;56;p2"/>
            <p:cNvSpPr/>
            <p:nvPr/>
          </p:nvSpPr>
          <p:spPr>
            <a:xfrm>
              <a:off x="1523996" y="768076"/>
              <a:ext cx="754309" cy="754283"/>
            </a:xfrm>
            <a:custGeom>
              <a:avLst/>
              <a:gdLst/>
              <a:ahLst/>
              <a:cxnLst/>
              <a:rect l="l" t="t" r="r" b="b"/>
              <a:pathLst>
                <a:path w="29494" h="29493" extrusionOk="0">
                  <a:moveTo>
                    <a:pt x="1" y="0"/>
                  </a:moveTo>
                  <a:lnTo>
                    <a:pt x="29494" y="29493"/>
                  </a:lnTo>
                  <a:cubicBezTo>
                    <a:pt x="29494" y="13204"/>
                    <a:pt x="16289" y="0"/>
                    <a:pt x="1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" name="Google Shape;57;p2"/>
            <p:cNvSpPr/>
            <p:nvPr/>
          </p:nvSpPr>
          <p:spPr>
            <a:xfrm>
              <a:off x="1523970" y="768076"/>
              <a:ext cx="754309" cy="754283"/>
            </a:xfrm>
            <a:custGeom>
              <a:avLst/>
              <a:gdLst/>
              <a:ahLst/>
              <a:cxnLst/>
              <a:rect l="l" t="t" r="r" b="b"/>
              <a:pathLst>
                <a:path w="29494" h="29493" extrusionOk="0">
                  <a:moveTo>
                    <a:pt x="1" y="0"/>
                  </a:moveTo>
                  <a:cubicBezTo>
                    <a:pt x="1" y="16288"/>
                    <a:pt x="13206" y="29493"/>
                    <a:pt x="29494" y="29493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" name="Google Shape;58;p2"/>
            <p:cNvSpPr/>
            <p:nvPr/>
          </p:nvSpPr>
          <p:spPr>
            <a:xfrm>
              <a:off x="4721453" y="1367274"/>
              <a:ext cx="310097" cy="310122"/>
            </a:xfrm>
            <a:custGeom>
              <a:avLst/>
              <a:gdLst/>
              <a:ahLst/>
              <a:cxnLst/>
              <a:rect l="l" t="t" r="r" b="b"/>
              <a:pathLst>
                <a:path w="12125" h="12126" extrusionOk="0">
                  <a:moveTo>
                    <a:pt x="6062" y="1"/>
                  </a:moveTo>
                  <a:cubicBezTo>
                    <a:pt x="2715" y="1"/>
                    <a:pt x="0" y="2715"/>
                    <a:pt x="0" y="6063"/>
                  </a:cubicBezTo>
                  <a:cubicBezTo>
                    <a:pt x="0" y="9411"/>
                    <a:pt x="2715" y="12126"/>
                    <a:pt x="6062" y="12126"/>
                  </a:cubicBezTo>
                  <a:cubicBezTo>
                    <a:pt x="9410" y="12126"/>
                    <a:pt x="12125" y="9411"/>
                    <a:pt x="12125" y="6063"/>
                  </a:cubicBezTo>
                  <a:cubicBezTo>
                    <a:pt x="12125" y="2714"/>
                    <a:pt x="9410" y="1"/>
                    <a:pt x="6062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" name="Google Shape;59;p2"/>
            <p:cNvSpPr/>
            <p:nvPr/>
          </p:nvSpPr>
          <p:spPr>
            <a:xfrm>
              <a:off x="6095983" y="1523979"/>
              <a:ext cx="761982" cy="762007"/>
            </a:xfrm>
            <a:custGeom>
              <a:avLst/>
              <a:gdLst/>
              <a:ahLst/>
              <a:cxnLst/>
              <a:rect l="l" t="t" r="r" b="b"/>
              <a:pathLst>
                <a:path w="29794" h="29795" extrusionOk="0">
                  <a:moveTo>
                    <a:pt x="1" y="1"/>
                  </a:moveTo>
                  <a:lnTo>
                    <a:pt x="1" y="29795"/>
                  </a:lnTo>
                  <a:lnTo>
                    <a:pt x="29793" y="29795"/>
                  </a:lnTo>
                  <a:lnTo>
                    <a:pt x="2979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" name="Google Shape;60;p2"/>
            <p:cNvSpPr/>
            <p:nvPr/>
          </p:nvSpPr>
          <p:spPr>
            <a:xfrm>
              <a:off x="3810002" y="1523979"/>
              <a:ext cx="761956" cy="762007"/>
            </a:xfrm>
            <a:custGeom>
              <a:avLst/>
              <a:gdLst/>
              <a:ahLst/>
              <a:cxnLst/>
              <a:rect l="l" t="t" r="r" b="b"/>
              <a:pathLst>
                <a:path w="29793" h="29795" extrusionOk="0">
                  <a:moveTo>
                    <a:pt x="0" y="1"/>
                  </a:moveTo>
                  <a:lnTo>
                    <a:pt x="0" y="29795"/>
                  </a:lnTo>
                  <a:lnTo>
                    <a:pt x="29793" y="29795"/>
                  </a:lnTo>
                  <a:cubicBezTo>
                    <a:pt x="29793" y="13339"/>
                    <a:pt x="16454" y="1"/>
                    <a:pt x="0" y="1"/>
                  </a:cubicBezTo>
                  <a:close/>
                </a:path>
              </a:pathLst>
            </a:custGeom>
            <a:solidFill>
              <a:srgbClr val="D6F0F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" name="Google Shape;61;p2"/>
            <p:cNvSpPr/>
            <p:nvPr/>
          </p:nvSpPr>
          <p:spPr>
            <a:xfrm>
              <a:off x="6857968" y="761989"/>
              <a:ext cx="762007" cy="761982"/>
            </a:xfrm>
            <a:custGeom>
              <a:avLst/>
              <a:gdLst/>
              <a:ahLst/>
              <a:cxnLst/>
              <a:rect l="l" t="t" r="r" b="b"/>
              <a:pathLst>
                <a:path w="29795" h="29794" extrusionOk="0">
                  <a:moveTo>
                    <a:pt x="14898" y="1"/>
                  </a:moveTo>
                  <a:cubicBezTo>
                    <a:pt x="6671" y="1"/>
                    <a:pt x="1" y="6670"/>
                    <a:pt x="0" y="14897"/>
                  </a:cubicBezTo>
                  <a:cubicBezTo>
                    <a:pt x="0" y="23125"/>
                    <a:pt x="6670" y="29794"/>
                    <a:pt x="14897" y="29794"/>
                  </a:cubicBezTo>
                  <a:cubicBezTo>
                    <a:pt x="23124" y="29794"/>
                    <a:pt x="29794" y="23125"/>
                    <a:pt x="29794" y="14897"/>
                  </a:cubicBezTo>
                  <a:lnTo>
                    <a:pt x="29794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" name="Google Shape;62;p2"/>
            <p:cNvSpPr/>
            <p:nvPr/>
          </p:nvSpPr>
          <p:spPr>
            <a:xfrm>
              <a:off x="6095983" y="761989"/>
              <a:ext cx="762007" cy="761982"/>
            </a:xfrm>
            <a:custGeom>
              <a:avLst/>
              <a:gdLst/>
              <a:ahLst/>
              <a:cxnLst/>
              <a:rect l="l" t="t" r="r" b="b"/>
              <a:pathLst>
                <a:path w="29795" h="29794" extrusionOk="0">
                  <a:moveTo>
                    <a:pt x="29794" y="1"/>
                  </a:moveTo>
                  <a:lnTo>
                    <a:pt x="1" y="29794"/>
                  </a:lnTo>
                  <a:lnTo>
                    <a:pt x="29794" y="29794"/>
                  </a:lnTo>
                  <a:lnTo>
                    <a:pt x="2979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" name="Google Shape;63;p2"/>
            <p:cNvSpPr/>
            <p:nvPr/>
          </p:nvSpPr>
          <p:spPr>
            <a:xfrm>
              <a:off x="6096009" y="0"/>
              <a:ext cx="761930" cy="762033"/>
            </a:xfrm>
            <a:custGeom>
              <a:avLst/>
              <a:gdLst/>
              <a:ahLst/>
              <a:cxnLst/>
              <a:rect l="l" t="t" r="r" b="b"/>
              <a:pathLst>
                <a:path w="29792" h="29796" extrusionOk="0">
                  <a:moveTo>
                    <a:pt x="1" y="0"/>
                  </a:moveTo>
                  <a:lnTo>
                    <a:pt x="1" y="29795"/>
                  </a:lnTo>
                  <a:cubicBezTo>
                    <a:pt x="8228" y="29795"/>
                    <a:pt x="15675" y="26458"/>
                    <a:pt x="21065" y="21070"/>
                  </a:cubicBezTo>
                  <a:cubicBezTo>
                    <a:pt x="26458" y="15676"/>
                    <a:pt x="29791" y="8228"/>
                    <a:pt x="2979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" name="Google Shape;64;p2"/>
            <p:cNvSpPr/>
            <p:nvPr/>
          </p:nvSpPr>
          <p:spPr>
            <a:xfrm>
              <a:off x="5333998" y="0"/>
              <a:ext cx="761982" cy="761982"/>
            </a:xfrm>
            <a:custGeom>
              <a:avLst/>
              <a:gdLst/>
              <a:ahLst/>
              <a:cxnLst/>
              <a:rect l="l" t="t" r="r" b="b"/>
              <a:pathLst>
                <a:path w="29794" h="29794" extrusionOk="0">
                  <a:moveTo>
                    <a:pt x="1" y="0"/>
                  </a:moveTo>
                  <a:cubicBezTo>
                    <a:pt x="1" y="16454"/>
                    <a:pt x="13339" y="29794"/>
                    <a:pt x="29794" y="29794"/>
                  </a:cubicBezTo>
                  <a:lnTo>
                    <a:pt x="29794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" name="Google Shape;65;p2"/>
            <p:cNvSpPr/>
            <p:nvPr/>
          </p:nvSpPr>
          <p:spPr>
            <a:xfrm>
              <a:off x="6476963" y="1904986"/>
              <a:ext cx="381016" cy="381016"/>
            </a:xfrm>
            <a:custGeom>
              <a:avLst/>
              <a:gdLst/>
              <a:ahLst/>
              <a:cxnLst/>
              <a:rect l="l" t="t" r="r" b="b"/>
              <a:pathLst>
                <a:path w="14898" h="14898" extrusionOk="0">
                  <a:moveTo>
                    <a:pt x="1" y="0"/>
                  </a:moveTo>
                  <a:lnTo>
                    <a:pt x="1" y="14898"/>
                  </a:lnTo>
                  <a:lnTo>
                    <a:pt x="14897" y="14898"/>
                  </a:lnTo>
                  <a:lnTo>
                    <a:pt x="14897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" name="Google Shape;66;p2"/>
            <p:cNvSpPr/>
            <p:nvPr/>
          </p:nvSpPr>
          <p:spPr>
            <a:xfrm>
              <a:off x="6476963" y="1523979"/>
              <a:ext cx="381016" cy="381016"/>
            </a:xfrm>
            <a:custGeom>
              <a:avLst/>
              <a:gdLst/>
              <a:ahLst/>
              <a:cxnLst/>
              <a:rect l="l" t="t" r="r" b="b"/>
              <a:pathLst>
                <a:path w="14898" h="14898" extrusionOk="0">
                  <a:moveTo>
                    <a:pt x="1" y="1"/>
                  </a:moveTo>
                  <a:lnTo>
                    <a:pt x="1" y="14897"/>
                  </a:lnTo>
                  <a:lnTo>
                    <a:pt x="14897" y="14897"/>
                  </a:lnTo>
                  <a:lnTo>
                    <a:pt x="14897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" name="Google Shape;67;p2"/>
            <p:cNvSpPr/>
            <p:nvPr/>
          </p:nvSpPr>
          <p:spPr>
            <a:xfrm>
              <a:off x="6857994" y="1523979"/>
              <a:ext cx="380991" cy="381016"/>
            </a:xfrm>
            <a:custGeom>
              <a:avLst/>
              <a:gdLst/>
              <a:ahLst/>
              <a:cxnLst/>
              <a:rect l="l" t="t" r="r" b="b"/>
              <a:pathLst>
                <a:path w="14897" h="14898" extrusionOk="0">
                  <a:moveTo>
                    <a:pt x="14897" y="1"/>
                  </a:moveTo>
                  <a:lnTo>
                    <a:pt x="0" y="14897"/>
                  </a:lnTo>
                  <a:lnTo>
                    <a:pt x="14897" y="14897"/>
                  </a:lnTo>
                  <a:lnTo>
                    <a:pt x="14897" y="1"/>
                  </a:lnTo>
                  <a:close/>
                </a:path>
              </a:pathLst>
            </a:custGeom>
            <a:solidFill>
              <a:srgbClr val="94D1F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" name="Google Shape;68;p2"/>
            <p:cNvSpPr/>
            <p:nvPr/>
          </p:nvSpPr>
          <p:spPr>
            <a:xfrm>
              <a:off x="6857994" y="1904986"/>
              <a:ext cx="380991" cy="381016"/>
            </a:xfrm>
            <a:custGeom>
              <a:avLst/>
              <a:gdLst/>
              <a:ahLst/>
              <a:cxnLst/>
              <a:rect l="l" t="t" r="r" b="b"/>
              <a:pathLst>
                <a:path w="14897" h="14898" extrusionOk="0">
                  <a:moveTo>
                    <a:pt x="14897" y="0"/>
                  </a:moveTo>
                  <a:lnTo>
                    <a:pt x="0" y="14898"/>
                  </a:lnTo>
                  <a:lnTo>
                    <a:pt x="14897" y="14898"/>
                  </a:lnTo>
                  <a:lnTo>
                    <a:pt x="1489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" name="Google Shape;69;p2"/>
            <p:cNvSpPr/>
            <p:nvPr/>
          </p:nvSpPr>
          <p:spPr>
            <a:xfrm>
              <a:off x="7232477" y="1523979"/>
              <a:ext cx="381016" cy="381016"/>
            </a:xfrm>
            <a:custGeom>
              <a:avLst/>
              <a:gdLst/>
              <a:ahLst/>
              <a:cxnLst/>
              <a:rect l="l" t="t" r="r" b="b"/>
              <a:pathLst>
                <a:path w="14898" h="14898" extrusionOk="0">
                  <a:moveTo>
                    <a:pt x="1" y="1"/>
                  </a:moveTo>
                  <a:lnTo>
                    <a:pt x="1" y="14897"/>
                  </a:lnTo>
                  <a:lnTo>
                    <a:pt x="14897" y="14897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94D1F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" name="Google Shape;70;p2"/>
            <p:cNvSpPr/>
            <p:nvPr/>
          </p:nvSpPr>
          <p:spPr>
            <a:xfrm>
              <a:off x="7232477" y="1904986"/>
              <a:ext cx="381016" cy="381016"/>
            </a:xfrm>
            <a:custGeom>
              <a:avLst/>
              <a:gdLst/>
              <a:ahLst/>
              <a:cxnLst/>
              <a:rect l="l" t="t" r="r" b="b"/>
              <a:pathLst>
                <a:path w="14898" h="14898" extrusionOk="0">
                  <a:moveTo>
                    <a:pt x="1" y="0"/>
                  </a:moveTo>
                  <a:lnTo>
                    <a:pt x="1" y="14898"/>
                  </a:lnTo>
                  <a:lnTo>
                    <a:pt x="14897" y="14898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" name="Google Shape;71;p2"/>
            <p:cNvSpPr/>
            <p:nvPr/>
          </p:nvSpPr>
          <p:spPr>
            <a:xfrm>
              <a:off x="6857994" y="0"/>
              <a:ext cx="761982" cy="761982"/>
            </a:xfrm>
            <a:custGeom>
              <a:avLst/>
              <a:gdLst/>
              <a:ahLst/>
              <a:cxnLst/>
              <a:rect l="l" t="t" r="r" b="b"/>
              <a:pathLst>
                <a:path w="29794" h="29794" extrusionOk="0">
                  <a:moveTo>
                    <a:pt x="29793" y="0"/>
                  </a:moveTo>
                  <a:lnTo>
                    <a:pt x="0" y="29794"/>
                  </a:lnTo>
                  <a:lnTo>
                    <a:pt x="29793" y="29794"/>
                  </a:lnTo>
                  <a:lnTo>
                    <a:pt x="29793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" name="Google Shape;72;p2"/>
            <p:cNvSpPr/>
            <p:nvPr/>
          </p:nvSpPr>
          <p:spPr>
            <a:xfrm>
              <a:off x="7035772" y="177805"/>
              <a:ext cx="406387" cy="406387"/>
            </a:xfrm>
            <a:custGeom>
              <a:avLst/>
              <a:gdLst/>
              <a:ahLst/>
              <a:cxnLst/>
              <a:rect l="l" t="t" r="r" b="b"/>
              <a:pathLst>
                <a:path w="15890" h="15890" extrusionOk="0">
                  <a:moveTo>
                    <a:pt x="15890" y="1"/>
                  </a:moveTo>
                  <a:lnTo>
                    <a:pt x="1" y="15889"/>
                  </a:lnTo>
                  <a:lnTo>
                    <a:pt x="15890" y="15889"/>
                  </a:lnTo>
                  <a:lnTo>
                    <a:pt x="15890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" name="Google Shape;73;p2"/>
            <p:cNvSpPr/>
            <p:nvPr/>
          </p:nvSpPr>
          <p:spPr>
            <a:xfrm>
              <a:off x="7035772" y="177805"/>
              <a:ext cx="406387" cy="406387"/>
            </a:xfrm>
            <a:custGeom>
              <a:avLst/>
              <a:gdLst/>
              <a:ahLst/>
              <a:cxnLst/>
              <a:rect l="l" t="t" r="r" b="b"/>
              <a:pathLst>
                <a:path w="15890" h="15890" extrusionOk="0">
                  <a:moveTo>
                    <a:pt x="1" y="1"/>
                  </a:moveTo>
                  <a:lnTo>
                    <a:pt x="1" y="15889"/>
                  </a:lnTo>
                  <a:lnTo>
                    <a:pt x="15890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" name="Google Shape;74;p2"/>
            <p:cNvSpPr/>
            <p:nvPr/>
          </p:nvSpPr>
          <p:spPr>
            <a:xfrm>
              <a:off x="6097620" y="768076"/>
              <a:ext cx="754309" cy="754283"/>
            </a:xfrm>
            <a:custGeom>
              <a:avLst/>
              <a:gdLst/>
              <a:ahLst/>
              <a:cxnLst/>
              <a:rect l="l" t="t" r="r" b="b"/>
              <a:pathLst>
                <a:path w="29494" h="29493" extrusionOk="0">
                  <a:moveTo>
                    <a:pt x="29493" y="0"/>
                  </a:moveTo>
                  <a:cubicBezTo>
                    <a:pt x="13204" y="0"/>
                    <a:pt x="0" y="13204"/>
                    <a:pt x="0" y="29493"/>
                  </a:cubicBezTo>
                  <a:lnTo>
                    <a:pt x="2949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" name="Google Shape;75;p2"/>
            <p:cNvSpPr/>
            <p:nvPr/>
          </p:nvSpPr>
          <p:spPr>
            <a:xfrm>
              <a:off x="6097620" y="768076"/>
              <a:ext cx="754309" cy="754283"/>
            </a:xfrm>
            <a:custGeom>
              <a:avLst/>
              <a:gdLst/>
              <a:ahLst/>
              <a:cxnLst/>
              <a:rect l="l" t="t" r="r" b="b"/>
              <a:pathLst>
                <a:path w="29494" h="29493" extrusionOk="0">
                  <a:moveTo>
                    <a:pt x="29493" y="0"/>
                  </a:moveTo>
                  <a:lnTo>
                    <a:pt x="0" y="29493"/>
                  </a:lnTo>
                  <a:cubicBezTo>
                    <a:pt x="16288" y="29493"/>
                    <a:pt x="29493" y="16288"/>
                    <a:pt x="29493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" name="Google Shape;76;p2"/>
            <p:cNvSpPr/>
            <p:nvPr/>
          </p:nvSpPr>
          <p:spPr>
            <a:xfrm>
              <a:off x="6096009" y="0"/>
              <a:ext cx="761930" cy="538865"/>
            </a:xfrm>
            <a:custGeom>
              <a:avLst/>
              <a:gdLst/>
              <a:ahLst/>
              <a:cxnLst/>
              <a:rect l="l" t="t" r="r" b="b"/>
              <a:pathLst>
                <a:path w="29792" h="21070" extrusionOk="0">
                  <a:moveTo>
                    <a:pt x="1" y="0"/>
                  </a:moveTo>
                  <a:lnTo>
                    <a:pt x="21065" y="21070"/>
                  </a:lnTo>
                  <a:cubicBezTo>
                    <a:pt x="26458" y="15676"/>
                    <a:pt x="29791" y="8228"/>
                    <a:pt x="29791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" name="Google Shape;77;p2"/>
            <p:cNvSpPr/>
            <p:nvPr/>
          </p:nvSpPr>
          <p:spPr>
            <a:xfrm>
              <a:off x="4521219" y="761989"/>
              <a:ext cx="50792" cy="1523963"/>
            </a:xfrm>
            <a:custGeom>
              <a:avLst/>
              <a:gdLst/>
              <a:ahLst/>
              <a:cxnLst/>
              <a:rect l="l" t="t" r="r" b="b"/>
              <a:pathLst>
                <a:path w="1986" h="59588" extrusionOk="0">
                  <a:moveTo>
                    <a:pt x="0" y="1"/>
                  </a:moveTo>
                  <a:lnTo>
                    <a:pt x="0" y="59588"/>
                  </a:lnTo>
                  <a:lnTo>
                    <a:pt x="1986" y="59588"/>
                  </a:lnTo>
                  <a:lnTo>
                    <a:pt x="1986" y="29794"/>
                  </a:lnTo>
                  <a:lnTo>
                    <a:pt x="1986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" name="Google Shape;78;p2"/>
            <p:cNvSpPr/>
            <p:nvPr/>
          </p:nvSpPr>
          <p:spPr>
            <a:xfrm>
              <a:off x="4470399" y="761989"/>
              <a:ext cx="50843" cy="1523963"/>
            </a:xfrm>
            <a:custGeom>
              <a:avLst/>
              <a:gdLst/>
              <a:ahLst/>
              <a:cxnLst/>
              <a:rect l="l" t="t" r="r" b="b"/>
              <a:pathLst>
                <a:path w="1988" h="59588" extrusionOk="0">
                  <a:moveTo>
                    <a:pt x="0" y="1"/>
                  </a:moveTo>
                  <a:lnTo>
                    <a:pt x="0" y="35419"/>
                  </a:lnTo>
                  <a:lnTo>
                    <a:pt x="0" y="59588"/>
                  </a:lnTo>
                  <a:lnTo>
                    <a:pt x="1987" y="59588"/>
                  </a:lnTo>
                  <a:lnTo>
                    <a:pt x="1987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" name="Google Shape;79;p2"/>
            <p:cNvSpPr/>
            <p:nvPr/>
          </p:nvSpPr>
          <p:spPr>
            <a:xfrm>
              <a:off x="4419606" y="761989"/>
              <a:ext cx="50818" cy="1523963"/>
            </a:xfrm>
            <a:custGeom>
              <a:avLst/>
              <a:gdLst/>
              <a:ahLst/>
              <a:cxnLst/>
              <a:rect l="l" t="t" r="r" b="b"/>
              <a:pathLst>
                <a:path w="1987" h="59588" extrusionOk="0">
                  <a:moveTo>
                    <a:pt x="1" y="1"/>
                  </a:moveTo>
                  <a:lnTo>
                    <a:pt x="1" y="59588"/>
                  </a:lnTo>
                  <a:lnTo>
                    <a:pt x="1986" y="59588"/>
                  </a:lnTo>
                  <a:lnTo>
                    <a:pt x="1986" y="35419"/>
                  </a:lnTo>
                  <a:lnTo>
                    <a:pt x="1986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" name="Google Shape;80;p2"/>
            <p:cNvSpPr/>
            <p:nvPr/>
          </p:nvSpPr>
          <p:spPr>
            <a:xfrm>
              <a:off x="4368786" y="761989"/>
              <a:ext cx="50843" cy="1523963"/>
            </a:xfrm>
            <a:custGeom>
              <a:avLst/>
              <a:gdLst/>
              <a:ahLst/>
              <a:cxnLst/>
              <a:rect l="l" t="t" r="r" b="b"/>
              <a:pathLst>
                <a:path w="1988" h="59588" extrusionOk="0">
                  <a:moveTo>
                    <a:pt x="1" y="1"/>
                  </a:moveTo>
                  <a:lnTo>
                    <a:pt x="1" y="35419"/>
                  </a:lnTo>
                  <a:lnTo>
                    <a:pt x="1" y="59588"/>
                  </a:lnTo>
                  <a:lnTo>
                    <a:pt x="1988" y="59588"/>
                  </a:lnTo>
                  <a:lnTo>
                    <a:pt x="198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" name="Google Shape;81;p2"/>
            <p:cNvSpPr/>
            <p:nvPr/>
          </p:nvSpPr>
          <p:spPr>
            <a:xfrm>
              <a:off x="4318018" y="761989"/>
              <a:ext cx="50792" cy="1523963"/>
            </a:xfrm>
            <a:custGeom>
              <a:avLst/>
              <a:gdLst/>
              <a:ahLst/>
              <a:cxnLst/>
              <a:rect l="l" t="t" r="r" b="b"/>
              <a:pathLst>
                <a:path w="1986" h="59588" extrusionOk="0">
                  <a:moveTo>
                    <a:pt x="0" y="1"/>
                  </a:moveTo>
                  <a:lnTo>
                    <a:pt x="0" y="59588"/>
                  </a:lnTo>
                  <a:lnTo>
                    <a:pt x="1986" y="59588"/>
                  </a:lnTo>
                  <a:lnTo>
                    <a:pt x="1986" y="35419"/>
                  </a:lnTo>
                  <a:lnTo>
                    <a:pt x="1986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" name="Google Shape;82;p2"/>
            <p:cNvSpPr/>
            <p:nvPr/>
          </p:nvSpPr>
          <p:spPr>
            <a:xfrm>
              <a:off x="4267198" y="761989"/>
              <a:ext cx="50843" cy="1523963"/>
            </a:xfrm>
            <a:custGeom>
              <a:avLst/>
              <a:gdLst/>
              <a:ahLst/>
              <a:cxnLst/>
              <a:rect l="l" t="t" r="r" b="b"/>
              <a:pathLst>
                <a:path w="1988" h="59588" extrusionOk="0">
                  <a:moveTo>
                    <a:pt x="1" y="1"/>
                  </a:moveTo>
                  <a:lnTo>
                    <a:pt x="1" y="35419"/>
                  </a:lnTo>
                  <a:lnTo>
                    <a:pt x="1" y="59588"/>
                  </a:lnTo>
                  <a:lnTo>
                    <a:pt x="1987" y="59588"/>
                  </a:lnTo>
                  <a:lnTo>
                    <a:pt x="1987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" name="Google Shape;83;p2"/>
            <p:cNvSpPr/>
            <p:nvPr/>
          </p:nvSpPr>
          <p:spPr>
            <a:xfrm>
              <a:off x="4216379" y="761989"/>
              <a:ext cx="50843" cy="1523963"/>
            </a:xfrm>
            <a:custGeom>
              <a:avLst/>
              <a:gdLst/>
              <a:ahLst/>
              <a:cxnLst/>
              <a:rect l="l" t="t" r="r" b="b"/>
              <a:pathLst>
                <a:path w="1988" h="59588" extrusionOk="0">
                  <a:moveTo>
                    <a:pt x="1" y="1"/>
                  </a:moveTo>
                  <a:lnTo>
                    <a:pt x="1" y="59588"/>
                  </a:lnTo>
                  <a:lnTo>
                    <a:pt x="1988" y="59588"/>
                  </a:lnTo>
                  <a:lnTo>
                    <a:pt x="1988" y="35419"/>
                  </a:lnTo>
                  <a:lnTo>
                    <a:pt x="1988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" name="Google Shape;84;p2"/>
            <p:cNvSpPr/>
            <p:nvPr/>
          </p:nvSpPr>
          <p:spPr>
            <a:xfrm>
              <a:off x="4165611" y="761989"/>
              <a:ext cx="50792" cy="1523963"/>
            </a:xfrm>
            <a:custGeom>
              <a:avLst/>
              <a:gdLst/>
              <a:ahLst/>
              <a:cxnLst/>
              <a:rect l="l" t="t" r="r" b="b"/>
              <a:pathLst>
                <a:path w="1986" h="59588" extrusionOk="0">
                  <a:moveTo>
                    <a:pt x="0" y="1"/>
                  </a:moveTo>
                  <a:lnTo>
                    <a:pt x="0" y="35419"/>
                  </a:lnTo>
                  <a:lnTo>
                    <a:pt x="0" y="59588"/>
                  </a:lnTo>
                  <a:lnTo>
                    <a:pt x="1986" y="59588"/>
                  </a:lnTo>
                  <a:lnTo>
                    <a:pt x="1986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" name="Google Shape;85;p2"/>
            <p:cNvSpPr/>
            <p:nvPr/>
          </p:nvSpPr>
          <p:spPr>
            <a:xfrm>
              <a:off x="4114791" y="761989"/>
              <a:ext cx="50843" cy="1523963"/>
            </a:xfrm>
            <a:custGeom>
              <a:avLst/>
              <a:gdLst/>
              <a:ahLst/>
              <a:cxnLst/>
              <a:rect l="l" t="t" r="r" b="b"/>
              <a:pathLst>
                <a:path w="1988" h="59588" extrusionOk="0">
                  <a:moveTo>
                    <a:pt x="0" y="1"/>
                  </a:moveTo>
                  <a:lnTo>
                    <a:pt x="0" y="59588"/>
                  </a:lnTo>
                  <a:lnTo>
                    <a:pt x="1987" y="59588"/>
                  </a:lnTo>
                  <a:lnTo>
                    <a:pt x="1987" y="35419"/>
                  </a:lnTo>
                  <a:lnTo>
                    <a:pt x="1987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" name="Google Shape;86;p2"/>
            <p:cNvSpPr/>
            <p:nvPr/>
          </p:nvSpPr>
          <p:spPr>
            <a:xfrm>
              <a:off x="4063997" y="761989"/>
              <a:ext cx="50818" cy="1523963"/>
            </a:xfrm>
            <a:custGeom>
              <a:avLst/>
              <a:gdLst/>
              <a:ahLst/>
              <a:cxnLst/>
              <a:rect l="l" t="t" r="r" b="b"/>
              <a:pathLst>
                <a:path w="1987" h="59588" extrusionOk="0">
                  <a:moveTo>
                    <a:pt x="1" y="1"/>
                  </a:moveTo>
                  <a:lnTo>
                    <a:pt x="1" y="35419"/>
                  </a:lnTo>
                  <a:lnTo>
                    <a:pt x="1" y="59588"/>
                  </a:lnTo>
                  <a:lnTo>
                    <a:pt x="1986" y="59588"/>
                  </a:lnTo>
                  <a:lnTo>
                    <a:pt x="1986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" name="Google Shape;87;p2"/>
            <p:cNvSpPr/>
            <p:nvPr/>
          </p:nvSpPr>
          <p:spPr>
            <a:xfrm>
              <a:off x="4013178" y="761989"/>
              <a:ext cx="50843" cy="1523963"/>
            </a:xfrm>
            <a:custGeom>
              <a:avLst/>
              <a:gdLst/>
              <a:ahLst/>
              <a:cxnLst/>
              <a:rect l="l" t="t" r="r" b="b"/>
              <a:pathLst>
                <a:path w="1988" h="59588" extrusionOk="0">
                  <a:moveTo>
                    <a:pt x="1" y="1"/>
                  </a:moveTo>
                  <a:lnTo>
                    <a:pt x="1" y="59588"/>
                  </a:lnTo>
                  <a:lnTo>
                    <a:pt x="1988" y="59588"/>
                  </a:lnTo>
                  <a:lnTo>
                    <a:pt x="1988" y="35419"/>
                  </a:lnTo>
                  <a:lnTo>
                    <a:pt x="1988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" name="Google Shape;88;p2"/>
            <p:cNvSpPr/>
            <p:nvPr/>
          </p:nvSpPr>
          <p:spPr>
            <a:xfrm>
              <a:off x="3962409" y="761989"/>
              <a:ext cx="50792" cy="1523963"/>
            </a:xfrm>
            <a:custGeom>
              <a:avLst/>
              <a:gdLst/>
              <a:ahLst/>
              <a:cxnLst/>
              <a:rect l="l" t="t" r="r" b="b"/>
              <a:pathLst>
                <a:path w="1986" h="59588" extrusionOk="0">
                  <a:moveTo>
                    <a:pt x="0" y="1"/>
                  </a:moveTo>
                  <a:lnTo>
                    <a:pt x="0" y="35419"/>
                  </a:lnTo>
                  <a:lnTo>
                    <a:pt x="0" y="59588"/>
                  </a:lnTo>
                  <a:lnTo>
                    <a:pt x="1986" y="59588"/>
                  </a:lnTo>
                  <a:lnTo>
                    <a:pt x="1986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" name="Google Shape;89;p2"/>
            <p:cNvSpPr/>
            <p:nvPr/>
          </p:nvSpPr>
          <p:spPr>
            <a:xfrm>
              <a:off x="3911590" y="761989"/>
              <a:ext cx="50843" cy="1523963"/>
            </a:xfrm>
            <a:custGeom>
              <a:avLst/>
              <a:gdLst/>
              <a:ahLst/>
              <a:cxnLst/>
              <a:rect l="l" t="t" r="r" b="b"/>
              <a:pathLst>
                <a:path w="1988" h="59588" extrusionOk="0">
                  <a:moveTo>
                    <a:pt x="0" y="1"/>
                  </a:moveTo>
                  <a:lnTo>
                    <a:pt x="0" y="59588"/>
                  </a:lnTo>
                  <a:lnTo>
                    <a:pt x="1987" y="59588"/>
                  </a:lnTo>
                  <a:lnTo>
                    <a:pt x="1987" y="35419"/>
                  </a:lnTo>
                  <a:lnTo>
                    <a:pt x="1987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" name="Google Shape;90;p2"/>
            <p:cNvSpPr/>
            <p:nvPr/>
          </p:nvSpPr>
          <p:spPr>
            <a:xfrm>
              <a:off x="3860796" y="761989"/>
              <a:ext cx="50818" cy="1523963"/>
            </a:xfrm>
            <a:custGeom>
              <a:avLst/>
              <a:gdLst/>
              <a:ahLst/>
              <a:cxnLst/>
              <a:rect l="l" t="t" r="r" b="b"/>
              <a:pathLst>
                <a:path w="1987" h="59588" extrusionOk="0">
                  <a:moveTo>
                    <a:pt x="1" y="1"/>
                  </a:moveTo>
                  <a:lnTo>
                    <a:pt x="1" y="35419"/>
                  </a:lnTo>
                  <a:lnTo>
                    <a:pt x="1" y="59588"/>
                  </a:lnTo>
                  <a:lnTo>
                    <a:pt x="1986" y="59588"/>
                  </a:lnTo>
                  <a:lnTo>
                    <a:pt x="1986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" name="Google Shape;91;p2"/>
            <p:cNvSpPr/>
            <p:nvPr/>
          </p:nvSpPr>
          <p:spPr>
            <a:xfrm>
              <a:off x="3810002" y="761989"/>
              <a:ext cx="50818" cy="1523963"/>
            </a:xfrm>
            <a:custGeom>
              <a:avLst/>
              <a:gdLst/>
              <a:ahLst/>
              <a:cxnLst/>
              <a:rect l="l" t="t" r="r" b="b"/>
              <a:pathLst>
                <a:path w="1987" h="59588" extrusionOk="0">
                  <a:moveTo>
                    <a:pt x="0" y="1"/>
                  </a:moveTo>
                  <a:lnTo>
                    <a:pt x="0" y="29794"/>
                  </a:lnTo>
                  <a:lnTo>
                    <a:pt x="0" y="59588"/>
                  </a:lnTo>
                  <a:lnTo>
                    <a:pt x="1987" y="59588"/>
                  </a:lnTo>
                  <a:lnTo>
                    <a:pt x="1987" y="35419"/>
                  </a:lnTo>
                  <a:lnTo>
                    <a:pt x="1987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" name="Google Shape;92;p2"/>
            <p:cNvSpPr/>
            <p:nvPr/>
          </p:nvSpPr>
          <p:spPr>
            <a:xfrm>
              <a:off x="3810002" y="0"/>
              <a:ext cx="1523912" cy="1523912"/>
            </a:xfrm>
            <a:custGeom>
              <a:avLst/>
              <a:gdLst/>
              <a:ahLst/>
              <a:cxnLst/>
              <a:rect l="l" t="t" r="r" b="b"/>
              <a:pathLst>
                <a:path w="59586" h="59586" extrusionOk="0">
                  <a:moveTo>
                    <a:pt x="0" y="0"/>
                  </a:moveTo>
                  <a:lnTo>
                    <a:pt x="0" y="59586"/>
                  </a:lnTo>
                  <a:cubicBezTo>
                    <a:pt x="16454" y="59586"/>
                    <a:pt x="31352" y="52915"/>
                    <a:pt x="42133" y="42134"/>
                  </a:cubicBezTo>
                  <a:lnTo>
                    <a:pt x="42139" y="42129"/>
                  </a:lnTo>
                  <a:cubicBezTo>
                    <a:pt x="45818" y="38449"/>
                    <a:pt x="49002" y="34304"/>
                    <a:pt x="51608" y="29801"/>
                  </a:cubicBezTo>
                  <a:lnTo>
                    <a:pt x="29805" y="29801"/>
                  </a:lnTo>
                  <a:cubicBezTo>
                    <a:pt x="45990" y="29801"/>
                    <a:pt x="59162" y="16889"/>
                    <a:pt x="59576" y="798"/>
                  </a:cubicBezTo>
                  <a:cubicBezTo>
                    <a:pt x="59581" y="534"/>
                    <a:pt x="59586" y="275"/>
                    <a:pt x="59586" y="10"/>
                  </a:cubicBezTo>
                  <a:lnTo>
                    <a:pt x="5958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" name="Google Shape;93;p2"/>
            <p:cNvSpPr/>
            <p:nvPr/>
          </p:nvSpPr>
          <p:spPr>
            <a:xfrm>
              <a:off x="3810002" y="0"/>
              <a:ext cx="1077705" cy="1077730"/>
            </a:xfrm>
            <a:custGeom>
              <a:avLst/>
              <a:gdLst/>
              <a:ahLst/>
              <a:cxnLst/>
              <a:rect l="l" t="t" r="r" b="b"/>
              <a:pathLst>
                <a:path w="42139" h="42140" extrusionOk="0">
                  <a:moveTo>
                    <a:pt x="0" y="0"/>
                  </a:moveTo>
                  <a:lnTo>
                    <a:pt x="0" y="42139"/>
                  </a:lnTo>
                  <a:cubicBezTo>
                    <a:pt x="23273" y="42139"/>
                    <a:pt x="42139" y="23272"/>
                    <a:pt x="4213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" name="Google Shape;94;p2"/>
            <p:cNvSpPr/>
            <p:nvPr/>
          </p:nvSpPr>
          <p:spPr>
            <a:xfrm>
              <a:off x="3810002" y="0"/>
              <a:ext cx="613416" cy="613416"/>
            </a:xfrm>
            <a:custGeom>
              <a:avLst/>
              <a:gdLst/>
              <a:ahLst/>
              <a:cxnLst/>
              <a:rect l="l" t="t" r="r" b="b"/>
              <a:pathLst>
                <a:path w="23985" h="23985" extrusionOk="0">
                  <a:moveTo>
                    <a:pt x="0" y="0"/>
                  </a:moveTo>
                  <a:lnTo>
                    <a:pt x="0" y="23985"/>
                  </a:lnTo>
                  <a:cubicBezTo>
                    <a:pt x="13247" y="23985"/>
                    <a:pt x="23985" y="13246"/>
                    <a:pt x="23985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" name="Google Shape;95;p2"/>
            <p:cNvSpPr/>
            <p:nvPr/>
          </p:nvSpPr>
          <p:spPr>
            <a:xfrm>
              <a:off x="7082269" y="986087"/>
              <a:ext cx="313319" cy="313319"/>
            </a:xfrm>
            <a:custGeom>
              <a:avLst/>
              <a:gdLst/>
              <a:ahLst/>
              <a:cxnLst/>
              <a:rect l="l" t="t" r="r" b="b"/>
              <a:pathLst>
                <a:path w="12251" h="12251" extrusionOk="0">
                  <a:moveTo>
                    <a:pt x="6126" y="1"/>
                  </a:moveTo>
                  <a:cubicBezTo>
                    <a:pt x="4502" y="1"/>
                    <a:pt x="2944" y="646"/>
                    <a:pt x="1795" y="1795"/>
                  </a:cubicBezTo>
                  <a:cubicBezTo>
                    <a:pt x="646" y="2944"/>
                    <a:pt x="1" y="4501"/>
                    <a:pt x="1" y="6125"/>
                  </a:cubicBezTo>
                  <a:cubicBezTo>
                    <a:pt x="1" y="7750"/>
                    <a:pt x="646" y="9307"/>
                    <a:pt x="1795" y="10456"/>
                  </a:cubicBezTo>
                  <a:cubicBezTo>
                    <a:pt x="2944" y="11605"/>
                    <a:pt x="4502" y="12250"/>
                    <a:pt x="6126" y="12250"/>
                  </a:cubicBezTo>
                  <a:cubicBezTo>
                    <a:pt x="7750" y="12250"/>
                    <a:pt x="9308" y="11605"/>
                    <a:pt x="10456" y="10456"/>
                  </a:cubicBezTo>
                  <a:cubicBezTo>
                    <a:pt x="11605" y="9307"/>
                    <a:pt x="12250" y="7750"/>
                    <a:pt x="12250" y="6125"/>
                  </a:cubicBezTo>
                  <a:cubicBezTo>
                    <a:pt x="12250" y="4501"/>
                    <a:pt x="11605" y="2944"/>
                    <a:pt x="10456" y="1795"/>
                  </a:cubicBezTo>
                  <a:cubicBezTo>
                    <a:pt x="9308" y="646"/>
                    <a:pt x="7750" y="1"/>
                    <a:pt x="6126" y="1"/>
                  </a:cubicBezTo>
                  <a:close/>
                </a:path>
              </a:pathLst>
            </a:custGeom>
            <a:solidFill>
              <a:srgbClr val="3A87C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" name="Google Shape;96;p2"/>
            <p:cNvSpPr/>
            <p:nvPr/>
          </p:nvSpPr>
          <p:spPr>
            <a:xfrm>
              <a:off x="4572013" y="1524004"/>
              <a:ext cx="1523938" cy="762007"/>
            </a:xfrm>
            <a:custGeom>
              <a:avLst/>
              <a:gdLst/>
              <a:ahLst/>
              <a:cxnLst/>
              <a:rect l="l" t="t" r="r" b="b"/>
              <a:pathLst>
                <a:path w="59587" h="29795" extrusionOk="0">
                  <a:moveTo>
                    <a:pt x="29794" y="1"/>
                  </a:moveTo>
                  <a:lnTo>
                    <a:pt x="1" y="29795"/>
                  </a:lnTo>
                  <a:lnTo>
                    <a:pt x="1" y="29795"/>
                  </a:lnTo>
                  <a:lnTo>
                    <a:pt x="59587" y="29794"/>
                  </a:lnTo>
                  <a:lnTo>
                    <a:pt x="29794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" name="Google Shape;97;p2"/>
            <p:cNvSpPr/>
            <p:nvPr/>
          </p:nvSpPr>
          <p:spPr>
            <a:xfrm>
              <a:off x="5333998" y="761989"/>
              <a:ext cx="761982" cy="1523963"/>
            </a:xfrm>
            <a:custGeom>
              <a:avLst/>
              <a:gdLst/>
              <a:ahLst/>
              <a:cxnLst/>
              <a:rect l="l" t="t" r="r" b="b"/>
              <a:pathLst>
                <a:path w="29794" h="59588" extrusionOk="0">
                  <a:moveTo>
                    <a:pt x="29794" y="1"/>
                  </a:moveTo>
                  <a:lnTo>
                    <a:pt x="1" y="29795"/>
                  </a:lnTo>
                  <a:lnTo>
                    <a:pt x="29794" y="59588"/>
                  </a:lnTo>
                  <a:lnTo>
                    <a:pt x="2979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" name="Google Shape;98;p2"/>
            <p:cNvSpPr/>
            <p:nvPr/>
          </p:nvSpPr>
          <p:spPr>
            <a:xfrm>
              <a:off x="5333998" y="1523979"/>
              <a:ext cx="761982" cy="762007"/>
            </a:xfrm>
            <a:custGeom>
              <a:avLst/>
              <a:gdLst/>
              <a:ahLst/>
              <a:cxnLst/>
              <a:rect l="l" t="t" r="r" b="b"/>
              <a:pathLst>
                <a:path w="29794" h="29795" extrusionOk="0">
                  <a:moveTo>
                    <a:pt x="29794" y="1"/>
                  </a:moveTo>
                  <a:cubicBezTo>
                    <a:pt x="13339" y="1"/>
                    <a:pt x="1" y="13339"/>
                    <a:pt x="1" y="29795"/>
                  </a:cubicBezTo>
                  <a:lnTo>
                    <a:pt x="29794" y="29795"/>
                  </a:lnTo>
                  <a:lnTo>
                    <a:pt x="29794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" name="Google Shape;99;p2"/>
            <p:cNvSpPr/>
            <p:nvPr/>
          </p:nvSpPr>
          <p:spPr>
            <a:xfrm>
              <a:off x="4572320" y="762143"/>
              <a:ext cx="1523631" cy="761854"/>
            </a:xfrm>
            <a:custGeom>
              <a:avLst/>
              <a:gdLst/>
              <a:ahLst/>
              <a:cxnLst/>
              <a:rect l="l" t="t" r="r" b="b"/>
              <a:pathLst>
                <a:path w="59575" h="29789" extrusionOk="0">
                  <a:moveTo>
                    <a:pt x="0" y="0"/>
                  </a:moveTo>
                  <a:lnTo>
                    <a:pt x="29788" y="29789"/>
                  </a:lnTo>
                  <a:lnTo>
                    <a:pt x="59575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" name="Google Shape;100;p2"/>
            <p:cNvSpPr/>
            <p:nvPr/>
          </p:nvSpPr>
          <p:spPr>
            <a:xfrm>
              <a:off x="4572269" y="762168"/>
              <a:ext cx="761930" cy="761777"/>
            </a:xfrm>
            <a:custGeom>
              <a:avLst/>
              <a:gdLst/>
              <a:ahLst/>
              <a:cxnLst/>
              <a:rect l="l" t="t" r="r" b="b"/>
              <a:pathLst>
                <a:path w="29792" h="29786" extrusionOk="0">
                  <a:moveTo>
                    <a:pt x="1" y="1"/>
                  </a:moveTo>
                  <a:lnTo>
                    <a:pt x="12335" y="12329"/>
                  </a:lnTo>
                  <a:lnTo>
                    <a:pt x="29791" y="29786"/>
                  </a:lnTo>
                  <a:lnTo>
                    <a:pt x="29791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" name="Google Shape;101;p2"/>
            <p:cNvSpPr/>
            <p:nvPr/>
          </p:nvSpPr>
          <p:spPr>
            <a:xfrm>
              <a:off x="4572269" y="0"/>
              <a:ext cx="761675" cy="762161"/>
            </a:xfrm>
            <a:custGeom>
              <a:avLst/>
              <a:gdLst/>
              <a:ahLst/>
              <a:cxnLst/>
              <a:rect l="l" t="t" r="r" b="b"/>
              <a:pathLst>
                <a:path w="29782" h="29801" extrusionOk="0">
                  <a:moveTo>
                    <a:pt x="1" y="0"/>
                  </a:moveTo>
                  <a:lnTo>
                    <a:pt x="1" y="29801"/>
                  </a:lnTo>
                  <a:cubicBezTo>
                    <a:pt x="16186" y="29801"/>
                    <a:pt x="29358" y="16889"/>
                    <a:pt x="29772" y="798"/>
                  </a:cubicBezTo>
                  <a:cubicBezTo>
                    <a:pt x="29777" y="534"/>
                    <a:pt x="29782" y="275"/>
                    <a:pt x="29782" y="10"/>
                  </a:cubicBezTo>
                  <a:lnTo>
                    <a:pt x="29782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" name="Google Shape;102;p2"/>
            <p:cNvSpPr/>
            <p:nvPr/>
          </p:nvSpPr>
          <p:spPr>
            <a:xfrm>
              <a:off x="5333998" y="768076"/>
              <a:ext cx="754309" cy="754283"/>
            </a:xfrm>
            <a:custGeom>
              <a:avLst/>
              <a:gdLst/>
              <a:ahLst/>
              <a:cxnLst/>
              <a:rect l="l" t="t" r="r" b="b"/>
              <a:pathLst>
                <a:path w="29494" h="29493" extrusionOk="0">
                  <a:moveTo>
                    <a:pt x="1" y="0"/>
                  </a:moveTo>
                  <a:lnTo>
                    <a:pt x="29494" y="29493"/>
                  </a:lnTo>
                  <a:cubicBezTo>
                    <a:pt x="29494" y="13204"/>
                    <a:pt x="16289" y="0"/>
                    <a:pt x="1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" name="Google Shape;103;p2"/>
            <p:cNvSpPr/>
            <p:nvPr/>
          </p:nvSpPr>
          <p:spPr>
            <a:xfrm>
              <a:off x="5333972" y="768076"/>
              <a:ext cx="754309" cy="754283"/>
            </a:xfrm>
            <a:custGeom>
              <a:avLst/>
              <a:gdLst/>
              <a:ahLst/>
              <a:cxnLst/>
              <a:rect l="l" t="t" r="r" b="b"/>
              <a:pathLst>
                <a:path w="29494" h="29493" extrusionOk="0">
                  <a:moveTo>
                    <a:pt x="1" y="0"/>
                  </a:moveTo>
                  <a:cubicBezTo>
                    <a:pt x="1" y="16288"/>
                    <a:pt x="13206" y="29493"/>
                    <a:pt x="29494" y="29493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" name="Google Shape;104;p2"/>
            <p:cNvSpPr/>
            <p:nvPr/>
          </p:nvSpPr>
          <p:spPr>
            <a:xfrm>
              <a:off x="8607902" y="1752182"/>
              <a:ext cx="310122" cy="310097"/>
            </a:xfrm>
            <a:custGeom>
              <a:avLst/>
              <a:gdLst/>
              <a:ahLst/>
              <a:cxnLst/>
              <a:rect l="l" t="t" r="r" b="b"/>
              <a:pathLst>
                <a:path w="12126" h="12125" extrusionOk="0">
                  <a:moveTo>
                    <a:pt x="6064" y="0"/>
                  </a:moveTo>
                  <a:cubicBezTo>
                    <a:pt x="2704" y="0"/>
                    <a:pt x="1" y="2704"/>
                    <a:pt x="1" y="6062"/>
                  </a:cubicBezTo>
                  <a:cubicBezTo>
                    <a:pt x="1" y="9422"/>
                    <a:pt x="2704" y="12125"/>
                    <a:pt x="6064" y="12125"/>
                  </a:cubicBezTo>
                  <a:cubicBezTo>
                    <a:pt x="9422" y="12125"/>
                    <a:pt x="12126" y="9422"/>
                    <a:pt x="12126" y="6062"/>
                  </a:cubicBezTo>
                  <a:cubicBezTo>
                    <a:pt x="12126" y="2704"/>
                    <a:pt x="9422" y="0"/>
                    <a:pt x="606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" name="Google Shape;105;p2"/>
            <p:cNvSpPr/>
            <p:nvPr/>
          </p:nvSpPr>
          <p:spPr>
            <a:xfrm>
              <a:off x="7619979" y="1526217"/>
              <a:ext cx="761982" cy="762007"/>
            </a:xfrm>
            <a:custGeom>
              <a:avLst/>
              <a:gdLst/>
              <a:ahLst/>
              <a:cxnLst/>
              <a:rect l="l" t="t" r="r" b="b"/>
              <a:pathLst>
                <a:path w="29794" h="29795" extrusionOk="0">
                  <a:moveTo>
                    <a:pt x="1" y="1"/>
                  </a:moveTo>
                  <a:lnTo>
                    <a:pt x="1" y="29795"/>
                  </a:lnTo>
                  <a:lnTo>
                    <a:pt x="29793" y="29795"/>
                  </a:lnTo>
                  <a:lnTo>
                    <a:pt x="2979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" name="Google Shape;106;p2"/>
            <p:cNvSpPr/>
            <p:nvPr/>
          </p:nvSpPr>
          <p:spPr>
            <a:xfrm>
              <a:off x="7619979" y="1526217"/>
              <a:ext cx="762007" cy="762007"/>
            </a:xfrm>
            <a:custGeom>
              <a:avLst/>
              <a:gdLst/>
              <a:ahLst/>
              <a:cxnLst/>
              <a:rect l="l" t="t" r="r" b="b"/>
              <a:pathLst>
                <a:path w="29795" h="29795" extrusionOk="0">
                  <a:moveTo>
                    <a:pt x="1" y="1"/>
                  </a:moveTo>
                  <a:lnTo>
                    <a:pt x="1" y="29795"/>
                  </a:lnTo>
                  <a:lnTo>
                    <a:pt x="29794" y="29795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" name="Google Shape;107;p2"/>
            <p:cNvSpPr/>
            <p:nvPr/>
          </p:nvSpPr>
          <p:spPr>
            <a:xfrm>
              <a:off x="7619979" y="764227"/>
              <a:ext cx="761982" cy="761982"/>
            </a:xfrm>
            <a:custGeom>
              <a:avLst/>
              <a:gdLst/>
              <a:ahLst/>
              <a:cxnLst/>
              <a:rect l="l" t="t" r="r" b="b"/>
              <a:pathLst>
                <a:path w="29794" h="29794" extrusionOk="0">
                  <a:moveTo>
                    <a:pt x="1" y="1"/>
                  </a:moveTo>
                  <a:lnTo>
                    <a:pt x="1" y="29794"/>
                  </a:lnTo>
                  <a:lnTo>
                    <a:pt x="29793" y="29794"/>
                  </a:lnTo>
                  <a:lnTo>
                    <a:pt x="29793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" name="Google Shape;108;p2"/>
            <p:cNvSpPr/>
            <p:nvPr/>
          </p:nvSpPr>
          <p:spPr>
            <a:xfrm>
              <a:off x="7619979" y="2212"/>
              <a:ext cx="761982" cy="762007"/>
            </a:xfrm>
            <a:custGeom>
              <a:avLst/>
              <a:gdLst/>
              <a:ahLst/>
              <a:cxnLst/>
              <a:rect l="l" t="t" r="r" b="b"/>
              <a:pathLst>
                <a:path w="29794" h="29795" extrusionOk="0">
                  <a:moveTo>
                    <a:pt x="1" y="1"/>
                  </a:moveTo>
                  <a:lnTo>
                    <a:pt x="1" y="29795"/>
                  </a:lnTo>
                  <a:lnTo>
                    <a:pt x="29793" y="29795"/>
                  </a:lnTo>
                  <a:lnTo>
                    <a:pt x="2979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" name="Google Shape;109;p2"/>
            <p:cNvSpPr/>
            <p:nvPr/>
          </p:nvSpPr>
          <p:spPr>
            <a:xfrm>
              <a:off x="7619979" y="764227"/>
              <a:ext cx="761982" cy="761982"/>
            </a:xfrm>
            <a:custGeom>
              <a:avLst/>
              <a:gdLst/>
              <a:ahLst/>
              <a:cxnLst/>
              <a:rect l="l" t="t" r="r" b="b"/>
              <a:pathLst>
                <a:path w="29794" h="29794" extrusionOk="0">
                  <a:moveTo>
                    <a:pt x="14897" y="1"/>
                  </a:moveTo>
                  <a:cubicBezTo>
                    <a:pt x="6670" y="1"/>
                    <a:pt x="1" y="6670"/>
                    <a:pt x="1" y="14897"/>
                  </a:cubicBezTo>
                  <a:cubicBezTo>
                    <a:pt x="1" y="23124"/>
                    <a:pt x="6670" y="29794"/>
                    <a:pt x="14897" y="29794"/>
                  </a:cubicBezTo>
                  <a:cubicBezTo>
                    <a:pt x="23125" y="29794"/>
                    <a:pt x="29793" y="23124"/>
                    <a:pt x="29793" y="14897"/>
                  </a:cubicBezTo>
                  <a:cubicBezTo>
                    <a:pt x="29793" y="6670"/>
                    <a:pt x="23124" y="1"/>
                    <a:pt x="1489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" name="Google Shape;110;p2"/>
            <p:cNvSpPr/>
            <p:nvPr/>
          </p:nvSpPr>
          <p:spPr>
            <a:xfrm>
              <a:off x="7837937" y="982161"/>
              <a:ext cx="326107" cy="326132"/>
            </a:xfrm>
            <a:custGeom>
              <a:avLst/>
              <a:gdLst/>
              <a:ahLst/>
              <a:cxnLst/>
              <a:rect l="l" t="t" r="r" b="b"/>
              <a:pathLst>
                <a:path w="12751" h="12752" extrusionOk="0">
                  <a:moveTo>
                    <a:pt x="6375" y="0"/>
                  </a:moveTo>
                  <a:cubicBezTo>
                    <a:pt x="2855" y="0"/>
                    <a:pt x="0" y="2855"/>
                    <a:pt x="0" y="6376"/>
                  </a:cubicBezTo>
                  <a:cubicBezTo>
                    <a:pt x="0" y="9898"/>
                    <a:pt x="2855" y="12751"/>
                    <a:pt x="6375" y="12751"/>
                  </a:cubicBezTo>
                  <a:cubicBezTo>
                    <a:pt x="9896" y="12751"/>
                    <a:pt x="12751" y="9897"/>
                    <a:pt x="12751" y="6376"/>
                  </a:cubicBezTo>
                  <a:cubicBezTo>
                    <a:pt x="12751" y="2855"/>
                    <a:pt x="9896" y="0"/>
                    <a:pt x="6375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" name="Google Shape;111;p2"/>
            <p:cNvSpPr/>
            <p:nvPr/>
          </p:nvSpPr>
          <p:spPr>
            <a:xfrm>
              <a:off x="8381989" y="1145235"/>
              <a:ext cx="380991" cy="380991"/>
            </a:xfrm>
            <a:custGeom>
              <a:avLst/>
              <a:gdLst/>
              <a:ahLst/>
              <a:cxnLst/>
              <a:rect l="l" t="t" r="r" b="b"/>
              <a:pathLst>
                <a:path w="14897" h="14897" extrusionOk="0">
                  <a:moveTo>
                    <a:pt x="0" y="0"/>
                  </a:moveTo>
                  <a:lnTo>
                    <a:pt x="0" y="14897"/>
                  </a:lnTo>
                  <a:lnTo>
                    <a:pt x="14897" y="14897"/>
                  </a:lnTo>
                  <a:lnTo>
                    <a:pt x="1489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" name="Google Shape;112;p2"/>
            <p:cNvSpPr/>
            <p:nvPr/>
          </p:nvSpPr>
          <p:spPr>
            <a:xfrm>
              <a:off x="8762969" y="764227"/>
              <a:ext cx="381016" cy="761982"/>
            </a:xfrm>
            <a:custGeom>
              <a:avLst/>
              <a:gdLst/>
              <a:ahLst/>
              <a:cxnLst/>
              <a:rect l="l" t="t" r="r" b="b"/>
              <a:pathLst>
                <a:path w="14898" h="29794" extrusionOk="0">
                  <a:moveTo>
                    <a:pt x="1" y="1"/>
                  </a:moveTo>
                  <a:lnTo>
                    <a:pt x="1" y="14897"/>
                  </a:lnTo>
                  <a:lnTo>
                    <a:pt x="1" y="29794"/>
                  </a:lnTo>
                  <a:lnTo>
                    <a:pt x="14897" y="29794"/>
                  </a:lnTo>
                  <a:lnTo>
                    <a:pt x="14897" y="14897"/>
                  </a:lnTo>
                  <a:lnTo>
                    <a:pt x="14897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" name="Google Shape;113;p2"/>
            <p:cNvSpPr/>
            <p:nvPr/>
          </p:nvSpPr>
          <p:spPr>
            <a:xfrm>
              <a:off x="8381989" y="764202"/>
              <a:ext cx="380991" cy="381042"/>
            </a:xfrm>
            <a:custGeom>
              <a:avLst/>
              <a:gdLst/>
              <a:ahLst/>
              <a:cxnLst/>
              <a:rect l="l" t="t" r="r" b="b"/>
              <a:pathLst>
                <a:path w="14897" h="14899" extrusionOk="0">
                  <a:moveTo>
                    <a:pt x="0" y="1"/>
                  </a:moveTo>
                  <a:lnTo>
                    <a:pt x="0" y="14898"/>
                  </a:lnTo>
                  <a:lnTo>
                    <a:pt x="14897" y="14898"/>
                  </a:lnTo>
                  <a:lnTo>
                    <a:pt x="14897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" name="Google Shape;114;p2"/>
            <p:cNvSpPr/>
            <p:nvPr/>
          </p:nvSpPr>
          <p:spPr>
            <a:xfrm>
              <a:off x="8000958" y="383220"/>
              <a:ext cx="381016" cy="381016"/>
            </a:xfrm>
            <a:custGeom>
              <a:avLst/>
              <a:gdLst/>
              <a:ahLst/>
              <a:cxnLst/>
              <a:rect l="l" t="t" r="r" b="b"/>
              <a:pathLst>
                <a:path w="14898" h="14898" extrusionOk="0">
                  <a:moveTo>
                    <a:pt x="1" y="0"/>
                  </a:moveTo>
                  <a:lnTo>
                    <a:pt x="1" y="14898"/>
                  </a:lnTo>
                  <a:lnTo>
                    <a:pt x="14897" y="14898"/>
                  </a:lnTo>
                  <a:lnTo>
                    <a:pt x="14897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" name="Google Shape;115;p2"/>
            <p:cNvSpPr/>
            <p:nvPr/>
          </p:nvSpPr>
          <p:spPr>
            <a:xfrm>
              <a:off x="8000958" y="2212"/>
              <a:ext cx="381016" cy="381016"/>
            </a:xfrm>
            <a:custGeom>
              <a:avLst/>
              <a:gdLst/>
              <a:ahLst/>
              <a:cxnLst/>
              <a:rect l="l" t="t" r="r" b="b"/>
              <a:pathLst>
                <a:path w="14898" h="14898" extrusionOk="0">
                  <a:moveTo>
                    <a:pt x="1" y="1"/>
                  </a:moveTo>
                  <a:lnTo>
                    <a:pt x="1" y="14897"/>
                  </a:lnTo>
                  <a:lnTo>
                    <a:pt x="14897" y="14897"/>
                  </a:lnTo>
                  <a:lnTo>
                    <a:pt x="14897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" name="Google Shape;116;p2"/>
            <p:cNvSpPr/>
            <p:nvPr/>
          </p:nvSpPr>
          <p:spPr>
            <a:xfrm>
              <a:off x="8381989" y="2212"/>
              <a:ext cx="380991" cy="381016"/>
            </a:xfrm>
            <a:custGeom>
              <a:avLst/>
              <a:gdLst/>
              <a:ahLst/>
              <a:cxnLst/>
              <a:rect l="l" t="t" r="r" b="b"/>
              <a:pathLst>
                <a:path w="14897" h="14898" extrusionOk="0">
                  <a:moveTo>
                    <a:pt x="14897" y="1"/>
                  </a:moveTo>
                  <a:lnTo>
                    <a:pt x="0" y="14897"/>
                  </a:lnTo>
                  <a:lnTo>
                    <a:pt x="14897" y="14897"/>
                  </a:lnTo>
                  <a:lnTo>
                    <a:pt x="14897" y="1"/>
                  </a:lnTo>
                  <a:close/>
                </a:path>
              </a:pathLst>
            </a:custGeom>
            <a:solidFill>
              <a:srgbClr val="94D1F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" name="Google Shape;117;p2"/>
            <p:cNvSpPr/>
            <p:nvPr/>
          </p:nvSpPr>
          <p:spPr>
            <a:xfrm>
              <a:off x="8381989" y="383220"/>
              <a:ext cx="380991" cy="381016"/>
            </a:xfrm>
            <a:custGeom>
              <a:avLst/>
              <a:gdLst/>
              <a:ahLst/>
              <a:cxnLst/>
              <a:rect l="l" t="t" r="r" b="b"/>
              <a:pathLst>
                <a:path w="14897" h="14898" extrusionOk="0">
                  <a:moveTo>
                    <a:pt x="14897" y="0"/>
                  </a:moveTo>
                  <a:lnTo>
                    <a:pt x="0" y="14898"/>
                  </a:lnTo>
                  <a:lnTo>
                    <a:pt x="14897" y="14898"/>
                  </a:lnTo>
                  <a:lnTo>
                    <a:pt x="1489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" name="Google Shape;118;p2"/>
            <p:cNvSpPr/>
            <p:nvPr/>
          </p:nvSpPr>
          <p:spPr>
            <a:xfrm>
              <a:off x="8756473" y="2212"/>
              <a:ext cx="381016" cy="381016"/>
            </a:xfrm>
            <a:custGeom>
              <a:avLst/>
              <a:gdLst/>
              <a:ahLst/>
              <a:cxnLst/>
              <a:rect l="l" t="t" r="r" b="b"/>
              <a:pathLst>
                <a:path w="14898" h="14898" extrusionOk="0">
                  <a:moveTo>
                    <a:pt x="1" y="1"/>
                  </a:moveTo>
                  <a:lnTo>
                    <a:pt x="1" y="14897"/>
                  </a:lnTo>
                  <a:lnTo>
                    <a:pt x="14897" y="14897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94D1F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" name="Google Shape;119;p2"/>
            <p:cNvSpPr/>
            <p:nvPr/>
          </p:nvSpPr>
          <p:spPr>
            <a:xfrm>
              <a:off x="8756473" y="383220"/>
              <a:ext cx="381016" cy="381016"/>
            </a:xfrm>
            <a:custGeom>
              <a:avLst/>
              <a:gdLst/>
              <a:ahLst/>
              <a:cxnLst/>
              <a:rect l="l" t="t" r="r" b="b"/>
              <a:pathLst>
                <a:path w="14898" h="14898" extrusionOk="0">
                  <a:moveTo>
                    <a:pt x="1" y="0"/>
                  </a:moveTo>
                  <a:lnTo>
                    <a:pt x="1" y="14898"/>
                  </a:lnTo>
                  <a:lnTo>
                    <a:pt x="14897" y="14898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2"/>
        </a:solidFill>
        <a:effectLst/>
      </p:bgPr>
    </p:bg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3"/>
          <p:cNvSpPr txBox="1">
            <a:spLocks noGrp="1"/>
          </p:cNvSpPr>
          <p:nvPr>
            <p:ph type="title"/>
          </p:nvPr>
        </p:nvSpPr>
        <p:spPr>
          <a:xfrm>
            <a:off x="656191" y="1708000"/>
            <a:ext cx="36009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22" name="Google Shape;122;p3"/>
          <p:cNvSpPr txBox="1">
            <a:spLocks noGrp="1"/>
          </p:cNvSpPr>
          <p:nvPr>
            <p:ph type="title" idx="2" hasCustomPrompt="1"/>
          </p:nvPr>
        </p:nvSpPr>
        <p:spPr>
          <a:xfrm>
            <a:off x="656191" y="563200"/>
            <a:ext cx="3600900" cy="916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rtl="0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2pPr>
            <a:lvl3pPr lvl="2" rtl="0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3pPr>
            <a:lvl4pPr lvl="3" rtl="0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4pPr>
            <a:lvl5pPr lvl="4" rtl="0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5pPr>
            <a:lvl6pPr lvl="5" rtl="0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6pPr>
            <a:lvl7pPr lvl="6" rtl="0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7pPr>
            <a:lvl8pPr lvl="7" rtl="0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8pPr>
            <a:lvl9pPr lvl="8" rtl="0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9pPr>
          </a:lstStyle>
          <a:p>
            <a:r>
              <a:t>xx%</a:t>
            </a:r>
          </a:p>
        </p:txBody>
      </p:sp>
      <p:sp>
        <p:nvSpPr>
          <p:cNvPr id="123" name="Google Shape;123;p3"/>
          <p:cNvSpPr txBox="1">
            <a:spLocks noGrp="1"/>
          </p:cNvSpPr>
          <p:nvPr>
            <p:ph type="subTitle" idx="1"/>
          </p:nvPr>
        </p:nvSpPr>
        <p:spPr>
          <a:xfrm>
            <a:off x="656191" y="2702200"/>
            <a:ext cx="2817900" cy="916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grpSp>
        <p:nvGrpSpPr>
          <p:cNvPr id="124" name="Google Shape;124;p3"/>
          <p:cNvGrpSpPr/>
          <p:nvPr/>
        </p:nvGrpSpPr>
        <p:grpSpPr>
          <a:xfrm>
            <a:off x="5487173" y="-37"/>
            <a:ext cx="3656893" cy="5143604"/>
            <a:chOff x="5487173" y="-37"/>
            <a:chExt cx="3656893" cy="5143604"/>
          </a:xfrm>
        </p:grpSpPr>
        <p:sp>
          <p:nvSpPr>
            <p:cNvPr id="125" name="Google Shape;125;p3"/>
            <p:cNvSpPr/>
            <p:nvPr/>
          </p:nvSpPr>
          <p:spPr>
            <a:xfrm>
              <a:off x="8629483" y="3142135"/>
              <a:ext cx="297663" cy="297638"/>
            </a:xfrm>
            <a:custGeom>
              <a:avLst/>
              <a:gdLst/>
              <a:ahLst/>
              <a:cxnLst/>
              <a:rect l="l" t="t" r="r" b="b"/>
              <a:pathLst>
                <a:path w="12126" h="12125" extrusionOk="0">
                  <a:moveTo>
                    <a:pt x="6064" y="0"/>
                  </a:moveTo>
                  <a:cubicBezTo>
                    <a:pt x="2704" y="0"/>
                    <a:pt x="1" y="2704"/>
                    <a:pt x="1" y="6062"/>
                  </a:cubicBezTo>
                  <a:cubicBezTo>
                    <a:pt x="1" y="9422"/>
                    <a:pt x="2704" y="12125"/>
                    <a:pt x="6064" y="12125"/>
                  </a:cubicBezTo>
                  <a:cubicBezTo>
                    <a:pt x="9422" y="12125"/>
                    <a:pt x="12126" y="9422"/>
                    <a:pt x="12126" y="6062"/>
                  </a:cubicBezTo>
                  <a:cubicBezTo>
                    <a:pt x="12126" y="2704"/>
                    <a:pt x="9422" y="0"/>
                    <a:pt x="606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" name="Google Shape;126;p3"/>
            <p:cNvSpPr/>
            <p:nvPr/>
          </p:nvSpPr>
          <p:spPr>
            <a:xfrm>
              <a:off x="7681330" y="2925267"/>
              <a:ext cx="731368" cy="731393"/>
            </a:xfrm>
            <a:custGeom>
              <a:avLst/>
              <a:gdLst/>
              <a:ahLst/>
              <a:cxnLst/>
              <a:rect l="l" t="t" r="r" b="b"/>
              <a:pathLst>
                <a:path w="29794" h="29795" extrusionOk="0">
                  <a:moveTo>
                    <a:pt x="1" y="1"/>
                  </a:moveTo>
                  <a:lnTo>
                    <a:pt x="1" y="29795"/>
                  </a:lnTo>
                  <a:lnTo>
                    <a:pt x="29793" y="29795"/>
                  </a:lnTo>
                  <a:lnTo>
                    <a:pt x="2979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" name="Google Shape;127;p3"/>
            <p:cNvSpPr/>
            <p:nvPr/>
          </p:nvSpPr>
          <p:spPr>
            <a:xfrm>
              <a:off x="7681330" y="2925267"/>
              <a:ext cx="731393" cy="731393"/>
            </a:xfrm>
            <a:custGeom>
              <a:avLst/>
              <a:gdLst/>
              <a:ahLst/>
              <a:cxnLst/>
              <a:rect l="l" t="t" r="r" b="b"/>
              <a:pathLst>
                <a:path w="29795" h="29795" extrusionOk="0">
                  <a:moveTo>
                    <a:pt x="1" y="1"/>
                  </a:moveTo>
                  <a:lnTo>
                    <a:pt x="1" y="29795"/>
                  </a:lnTo>
                  <a:lnTo>
                    <a:pt x="29794" y="29795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" name="Google Shape;128;p3"/>
            <p:cNvSpPr/>
            <p:nvPr/>
          </p:nvSpPr>
          <p:spPr>
            <a:xfrm>
              <a:off x="7681330" y="2193956"/>
              <a:ext cx="731368" cy="731368"/>
            </a:xfrm>
            <a:custGeom>
              <a:avLst/>
              <a:gdLst/>
              <a:ahLst/>
              <a:cxnLst/>
              <a:rect l="l" t="t" r="r" b="b"/>
              <a:pathLst>
                <a:path w="29794" h="29794" extrusionOk="0">
                  <a:moveTo>
                    <a:pt x="1" y="1"/>
                  </a:moveTo>
                  <a:lnTo>
                    <a:pt x="1" y="29794"/>
                  </a:lnTo>
                  <a:lnTo>
                    <a:pt x="29793" y="29794"/>
                  </a:lnTo>
                  <a:lnTo>
                    <a:pt x="29793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" name="Google Shape;129;p3"/>
            <p:cNvSpPr/>
            <p:nvPr/>
          </p:nvSpPr>
          <p:spPr>
            <a:xfrm>
              <a:off x="7681330" y="1462621"/>
              <a:ext cx="731368" cy="731393"/>
            </a:xfrm>
            <a:custGeom>
              <a:avLst/>
              <a:gdLst/>
              <a:ahLst/>
              <a:cxnLst/>
              <a:rect l="l" t="t" r="r" b="b"/>
              <a:pathLst>
                <a:path w="29794" h="29795" extrusionOk="0">
                  <a:moveTo>
                    <a:pt x="1" y="1"/>
                  </a:moveTo>
                  <a:lnTo>
                    <a:pt x="1" y="29795"/>
                  </a:lnTo>
                  <a:lnTo>
                    <a:pt x="29793" y="29795"/>
                  </a:lnTo>
                  <a:lnTo>
                    <a:pt x="29793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" name="Google Shape;130;p3"/>
            <p:cNvSpPr/>
            <p:nvPr/>
          </p:nvSpPr>
          <p:spPr>
            <a:xfrm>
              <a:off x="7681330" y="2193956"/>
              <a:ext cx="731368" cy="731368"/>
            </a:xfrm>
            <a:custGeom>
              <a:avLst/>
              <a:gdLst/>
              <a:ahLst/>
              <a:cxnLst/>
              <a:rect l="l" t="t" r="r" b="b"/>
              <a:pathLst>
                <a:path w="29794" h="29794" extrusionOk="0">
                  <a:moveTo>
                    <a:pt x="14897" y="1"/>
                  </a:moveTo>
                  <a:cubicBezTo>
                    <a:pt x="6670" y="1"/>
                    <a:pt x="1" y="6670"/>
                    <a:pt x="1" y="14897"/>
                  </a:cubicBezTo>
                  <a:cubicBezTo>
                    <a:pt x="1" y="23124"/>
                    <a:pt x="6670" y="29794"/>
                    <a:pt x="14897" y="29794"/>
                  </a:cubicBezTo>
                  <a:cubicBezTo>
                    <a:pt x="23125" y="29794"/>
                    <a:pt x="29793" y="23124"/>
                    <a:pt x="29793" y="14897"/>
                  </a:cubicBezTo>
                  <a:cubicBezTo>
                    <a:pt x="29793" y="6670"/>
                    <a:pt x="23124" y="1"/>
                    <a:pt x="1489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" name="Google Shape;131;p3"/>
            <p:cNvSpPr/>
            <p:nvPr/>
          </p:nvSpPr>
          <p:spPr>
            <a:xfrm>
              <a:off x="7890514" y="2403116"/>
              <a:ext cx="313005" cy="313030"/>
            </a:xfrm>
            <a:custGeom>
              <a:avLst/>
              <a:gdLst/>
              <a:ahLst/>
              <a:cxnLst/>
              <a:rect l="l" t="t" r="r" b="b"/>
              <a:pathLst>
                <a:path w="12751" h="12752" extrusionOk="0">
                  <a:moveTo>
                    <a:pt x="6375" y="0"/>
                  </a:moveTo>
                  <a:cubicBezTo>
                    <a:pt x="2855" y="0"/>
                    <a:pt x="0" y="2855"/>
                    <a:pt x="0" y="6376"/>
                  </a:cubicBezTo>
                  <a:cubicBezTo>
                    <a:pt x="0" y="9898"/>
                    <a:pt x="2855" y="12751"/>
                    <a:pt x="6375" y="12751"/>
                  </a:cubicBezTo>
                  <a:cubicBezTo>
                    <a:pt x="9896" y="12751"/>
                    <a:pt x="12751" y="9897"/>
                    <a:pt x="12751" y="6376"/>
                  </a:cubicBezTo>
                  <a:cubicBezTo>
                    <a:pt x="12751" y="2855"/>
                    <a:pt x="9896" y="0"/>
                    <a:pt x="6375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" name="Google Shape;132;p3"/>
            <p:cNvSpPr/>
            <p:nvPr/>
          </p:nvSpPr>
          <p:spPr>
            <a:xfrm>
              <a:off x="8412640" y="731311"/>
              <a:ext cx="731393" cy="731368"/>
            </a:xfrm>
            <a:custGeom>
              <a:avLst/>
              <a:gdLst/>
              <a:ahLst/>
              <a:cxnLst/>
              <a:rect l="l" t="t" r="r" b="b"/>
              <a:pathLst>
                <a:path w="29795" h="29794" extrusionOk="0">
                  <a:moveTo>
                    <a:pt x="14898" y="1"/>
                  </a:moveTo>
                  <a:cubicBezTo>
                    <a:pt x="6671" y="1"/>
                    <a:pt x="1" y="6670"/>
                    <a:pt x="0" y="14897"/>
                  </a:cubicBezTo>
                  <a:cubicBezTo>
                    <a:pt x="0" y="23125"/>
                    <a:pt x="6670" y="29794"/>
                    <a:pt x="14897" y="29794"/>
                  </a:cubicBezTo>
                  <a:cubicBezTo>
                    <a:pt x="23124" y="29794"/>
                    <a:pt x="29794" y="23125"/>
                    <a:pt x="29794" y="14897"/>
                  </a:cubicBezTo>
                  <a:lnTo>
                    <a:pt x="29794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" name="Google Shape;133;p3"/>
            <p:cNvSpPr/>
            <p:nvPr/>
          </p:nvSpPr>
          <p:spPr>
            <a:xfrm>
              <a:off x="7681330" y="731311"/>
              <a:ext cx="731393" cy="731368"/>
            </a:xfrm>
            <a:custGeom>
              <a:avLst/>
              <a:gdLst/>
              <a:ahLst/>
              <a:cxnLst/>
              <a:rect l="l" t="t" r="r" b="b"/>
              <a:pathLst>
                <a:path w="29795" h="29794" extrusionOk="0">
                  <a:moveTo>
                    <a:pt x="29794" y="1"/>
                  </a:moveTo>
                  <a:lnTo>
                    <a:pt x="1" y="29794"/>
                  </a:lnTo>
                  <a:lnTo>
                    <a:pt x="29794" y="29794"/>
                  </a:lnTo>
                  <a:lnTo>
                    <a:pt x="2979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" name="Google Shape;134;p3"/>
            <p:cNvSpPr/>
            <p:nvPr/>
          </p:nvSpPr>
          <p:spPr>
            <a:xfrm>
              <a:off x="7681354" y="0"/>
              <a:ext cx="731319" cy="731417"/>
            </a:xfrm>
            <a:custGeom>
              <a:avLst/>
              <a:gdLst/>
              <a:ahLst/>
              <a:cxnLst/>
              <a:rect l="l" t="t" r="r" b="b"/>
              <a:pathLst>
                <a:path w="29792" h="29796" extrusionOk="0">
                  <a:moveTo>
                    <a:pt x="1" y="0"/>
                  </a:moveTo>
                  <a:lnTo>
                    <a:pt x="1" y="29795"/>
                  </a:lnTo>
                  <a:cubicBezTo>
                    <a:pt x="8228" y="29795"/>
                    <a:pt x="15675" y="26458"/>
                    <a:pt x="21065" y="21070"/>
                  </a:cubicBezTo>
                  <a:cubicBezTo>
                    <a:pt x="26458" y="15676"/>
                    <a:pt x="29791" y="8228"/>
                    <a:pt x="2979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" name="Google Shape;135;p3"/>
            <p:cNvSpPr/>
            <p:nvPr/>
          </p:nvSpPr>
          <p:spPr>
            <a:xfrm>
              <a:off x="8412665" y="2559624"/>
              <a:ext cx="365684" cy="365684"/>
            </a:xfrm>
            <a:custGeom>
              <a:avLst/>
              <a:gdLst/>
              <a:ahLst/>
              <a:cxnLst/>
              <a:rect l="l" t="t" r="r" b="b"/>
              <a:pathLst>
                <a:path w="14897" h="14897" extrusionOk="0">
                  <a:moveTo>
                    <a:pt x="0" y="0"/>
                  </a:moveTo>
                  <a:lnTo>
                    <a:pt x="0" y="14897"/>
                  </a:lnTo>
                  <a:lnTo>
                    <a:pt x="14897" y="14897"/>
                  </a:lnTo>
                  <a:lnTo>
                    <a:pt x="1489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" name="Google Shape;136;p3"/>
            <p:cNvSpPr/>
            <p:nvPr/>
          </p:nvSpPr>
          <p:spPr>
            <a:xfrm>
              <a:off x="8778308" y="2193956"/>
              <a:ext cx="365709" cy="731368"/>
            </a:xfrm>
            <a:custGeom>
              <a:avLst/>
              <a:gdLst/>
              <a:ahLst/>
              <a:cxnLst/>
              <a:rect l="l" t="t" r="r" b="b"/>
              <a:pathLst>
                <a:path w="14898" h="29794" extrusionOk="0">
                  <a:moveTo>
                    <a:pt x="1" y="1"/>
                  </a:moveTo>
                  <a:lnTo>
                    <a:pt x="1" y="14897"/>
                  </a:lnTo>
                  <a:lnTo>
                    <a:pt x="1" y="29794"/>
                  </a:lnTo>
                  <a:lnTo>
                    <a:pt x="14897" y="29794"/>
                  </a:lnTo>
                  <a:lnTo>
                    <a:pt x="14897" y="14897"/>
                  </a:lnTo>
                  <a:lnTo>
                    <a:pt x="14897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" name="Google Shape;137;p3"/>
            <p:cNvSpPr/>
            <p:nvPr/>
          </p:nvSpPr>
          <p:spPr>
            <a:xfrm>
              <a:off x="8412665" y="2193932"/>
              <a:ext cx="365684" cy="365733"/>
            </a:xfrm>
            <a:custGeom>
              <a:avLst/>
              <a:gdLst/>
              <a:ahLst/>
              <a:cxnLst/>
              <a:rect l="l" t="t" r="r" b="b"/>
              <a:pathLst>
                <a:path w="14897" h="14899" extrusionOk="0">
                  <a:moveTo>
                    <a:pt x="0" y="1"/>
                  </a:moveTo>
                  <a:lnTo>
                    <a:pt x="0" y="14898"/>
                  </a:lnTo>
                  <a:lnTo>
                    <a:pt x="14897" y="14898"/>
                  </a:lnTo>
                  <a:lnTo>
                    <a:pt x="14897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" name="Google Shape;138;p3"/>
            <p:cNvSpPr/>
            <p:nvPr/>
          </p:nvSpPr>
          <p:spPr>
            <a:xfrm>
              <a:off x="8046973" y="1828289"/>
              <a:ext cx="365709" cy="365709"/>
            </a:xfrm>
            <a:custGeom>
              <a:avLst/>
              <a:gdLst/>
              <a:ahLst/>
              <a:cxnLst/>
              <a:rect l="l" t="t" r="r" b="b"/>
              <a:pathLst>
                <a:path w="14898" h="14898" extrusionOk="0">
                  <a:moveTo>
                    <a:pt x="1" y="0"/>
                  </a:moveTo>
                  <a:lnTo>
                    <a:pt x="1" y="14898"/>
                  </a:lnTo>
                  <a:lnTo>
                    <a:pt x="14897" y="14898"/>
                  </a:lnTo>
                  <a:lnTo>
                    <a:pt x="14897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" name="Google Shape;139;p3"/>
            <p:cNvSpPr/>
            <p:nvPr/>
          </p:nvSpPr>
          <p:spPr>
            <a:xfrm>
              <a:off x="8046973" y="1462621"/>
              <a:ext cx="365709" cy="365709"/>
            </a:xfrm>
            <a:custGeom>
              <a:avLst/>
              <a:gdLst/>
              <a:ahLst/>
              <a:cxnLst/>
              <a:rect l="l" t="t" r="r" b="b"/>
              <a:pathLst>
                <a:path w="14898" h="14898" extrusionOk="0">
                  <a:moveTo>
                    <a:pt x="1" y="1"/>
                  </a:moveTo>
                  <a:lnTo>
                    <a:pt x="1" y="14897"/>
                  </a:lnTo>
                  <a:lnTo>
                    <a:pt x="14897" y="14897"/>
                  </a:lnTo>
                  <a:lnTo>
                    <a:pt x="14897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" name="Google Shape;140;p3"/>
            <p:cNvSpPr/>
            <p:nvPr/>
          </p:nvSpPr>
          <p:spPr>
            <a:xfrm>
              <a:off x="8412665" y="1462621"/>
              <a:ext cx="365684" cy="365709"/>
            </a:xfrm>
            <a:custGeom>
              <a:avLst/>
              <a:gdLst/>
              <a:ahLst/>
              <a:cxnLst/>
              <a:rect l="l" t="t" r="r" b="b"/>
              <a:pathLst>
                <a:path w="14897" h="14898" extrusionOk="0">
                  <a:moveTo>
                    <a:pt x="14897" y="1"/>
                  </a:moveTo>
                  <a:lnTo>
                    <a:pt x="0" y="14897"/>
                  </a:lnTo>
                  <a:lnTo>
                    <a:pt x="14897" y="14897"/>
                  </a:lnTo>
                  <a:lnTo>
                    <a:pt x="14897" y="1"/>
                  </a:lnTo>
                  <a:close/>
                </a:path>
              </a:pathLst>
            </a:custGeom>
            <a:solidFill>
              <a:srgbClr val="94D1F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" name="Google Shape;141;p3"/>
            <p:cNvSpPr/>
            <p:nvPr/>
          </p:nvSpPr>
          <p:spPr>
            <a:xfrm>
              <a:off x="8412665" y="1828289"/>
              <a:ext cx="365684" cy="365709"/>
            </a:xfrm>
            <a:custGeom>
              <a:avLst/>
              <a:gdLst/>
              <a:ahLst/>
              <a:cxnLst/>
              <a:rect l="l" t="t" r="r" b="b"/>
              <a:pathLst>
                <a:path w="14897" h="14898" extrusionOk="0">
                  <a:moveTo>
                    <a:pt x="14897" y="0"/>
                  </a:moveTo>
                  <a:lnTo>
                    <a:pt x="0" y="14898"/>
                  </a:lnTo>
                  <a:lnTo>
                    <a:pt x="14897" y="14898"/>
                  </a:lnTo>
                  <a:lnTo>
                    <a:pt x="1489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" name="Google Shape;142;p3"/>
            <p:cNvSpPr/>
            <p:nvPr/>
          </p:nvSpPr>
          <p:spPr>
            <a:xfrm>
              <a:off x="8772073" y="1462621"/>
              <a:ext cx="365709" cy="365709"/>
            </a:xfrm>
            <a:custGeom>
              <a:avLst/>
              <a:gdLst/>
              <a:ahLst/>
              <a:cxnLst/>
              <a:rect l="l" t="t" r="r" b="b"/>
              <a:pathLst>
                <a:path w="14898" h="14898" extrusionOk="0">
                  <a:moveTo>
                    <a:pt x="1" y="1"/>
                  </a:moveTo>
                  <a:lnTo>
                    <a:pt x="1" y="14897"/>
                  </a:lnTo>
                  <a:lnTo>
                    <a:pt x="14897" y="14897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94D1F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" name="Google Shape;143;p3"/>
            <p:cNvSpPr/>
            <p:nvPr/>
          </p:nvSpPr>
          <p:spPr>
            <a:xfrm>
              <a:off x="8772073" y="1828289"/>
              <a:ext cx="365709" cy="365709"/>
            </a:xfrm>
            <a:custGeom>
              <a:avLst/>
              <a:gdLst/>
              <a:ahLst/>
              <a:cxnLst/>
              <a:rect l="l" t="t" r="r" b="b"/>
              <a:pathLst>
                <a:path w="14898" h="14898" extrusionOk="0">
                  <a:moveTo>
                    <a:pt x="1" y="0"/>
                  </a:moveTo>
                  <a:lnTo>
                    <a:pt x="1" y="14898"/>
                  </a:lnTo>
                  <a:lnTo>
                    <a:pt x="14897" y="14898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" name="Google Shape;144;p3"/>
            <p:cNvSpPr/>
            <p:nvPr/>
          </p:nvSpPr>
          <p:spPr>
            <a:xfrm>
              <a:off x="8412665" y="0"/>
              <a:ext cx="731368" cy="731368"/>
            </a:xfrm>
            <a:custGeom>
              <a:avLst/>
              <a:gdLst/>
              <a:ahLst/>
              <a:cxnLst/>
              <a:rect l="l" t="t" r="r" b="b"/>
              <a:pathLst>
                <a:path w="29794" h="29794" extrusionOk="0">
                  <a:moveTo>
                    <a:pt x="29793" y="0"/>
                  </a:moveTo>
                  <a:lnTo>
                    <a:pt x="0" y="29794"/>
                  </a:lnTo>
                  <a:lnTo>
                    <a:pt x="29793" y="29794"/>
                  </a:lnTo>
                  <a:lnTo>
                    <a:pt x="29793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" name="Google Shape;145;p3"/>
            <p:cNvSpPr/>
            <p:nvPr/>
          </p:nvSpPr>
          <p:spPr>
            <a:xfrm>
              <a:off x="8583287" y="170647"/>
              <a:ext cx="390060" cy="390060"/>
            </a:xfrm>
            <a:custGeom>
              <a:avLst/>
              <a:gdLst/>
              <a:ahLst/>
              <a:cxnLst/>
              <a:rect l="l" t="t" r="r" b="b"/>
              <a:pathLst>
                <a:path w="15890" h="15890" extrusionOk="0">
                  <a:moveTo>
                    <a:pt x="15890" y="1"/>
                  </a:moveTo>
                  <a:lnTo>
                    <a:pt x="1" y="15889"/>
                  </a:lnTo>
                  <a:lnTo>
                    <a:pt x="15890" y="15889"/>
                  </a:lnTo>
                  <a:lnTo>
                    <a:pt x="15890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" name="Google Shape;146;p3"/>
            <p:cNvSpPr/>
            <p:nvPr/>
          </p:nvSpPr>
          <p:spPr>
            <a:xfrm>
              <a:off x="8583287" y="170647"/>
              <a:ext cx="390060" cy="390060"/>
            </a:xfrm>
            <a:custGeom>
              <a:avLst/>
              <a:gdLst/>
              <a:ahLst/>
              <a:cxnLst/>
              <a:rect l="l" t="t" r="r" b="b"/>
              <a:pathLst>
                <a:path w="15890" h="15890" extrusionOk="0">
                  <a:moveTo>
                    <a:pt x="1" y="1"/>
                  </a:moveTo>
                  <a:lnTo>
                    <a:pt x="1" y="15889"/>
                  </a:lnTo>
                  <a:lnTo>
                    <a:pt x="15890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" name="Google Shape;147;p3"/>
            <p:cNvSpPr/>
            <p:nvPr/>
          </p:nvSpPr>
          <p:spPr>
            <a:xfrm>
              <a:off x="7682901" y="737153"/>
              <a:ext cx="724004" cy="723979"/>
            </a:xfrm>
            <a:custGeom>
              <a:avLst/>
              <a:gdLst/>
              <a:ahLst/>
              <a:cxnLst/>
              <a:rect l="l" t="t" r="r" b="b"/>
              <a:pathLst>
                <a:path w="29494" h="29493" extrusionOk="0">
                  <a:moveTo>
                    <a:pt x="29493" y="0"/>
                  </a:moveTo>
                  <a:cubicBezTo>
                    <a:pt x="13204" y="0"/>
                    <a:pt x="0" y="13204"/>
                    <a:pt x="0" y="29493"/>
                  </a:cubicBezTo>
                  <a:lnTo>
                    <a:pt x="29493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" name="Google Shape;148;p3"/>
            <p:cNvSpPr/>
            <p:nvPr/>
          </p:nvSpPr>
          <p:spPr>
            <a:xfrm>
              <a:off x="7682901" y="737153"/>
              <a:ext cx="724004" cy="723979"/>
            </a:xfrm>
            <a:custGeom>
              <a:avLst/>
              <a:gdLst/>
              <a:ahLst/>
              <a:cxnLst/>
              <a:rect l="l" t="t" r="r" b="b"/>
              <a:pathLst>
                <a:path w="29494" h="29493" extrusionOk="0">
                  <a:moveTo>
                    <a:pt x="29493" y="0"/>
                  </a:moveTo>
                  <a:lnTo>
                    <a:pt x="0" y="29493"/>
                  </a:lnTo>
                  <a:cubicBezTo>
                    <a:pt x="16288" y="29493"/>
                    <a:pt x="29493" y="16288"/>
                    <a:pt x="29493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" name="Google Shape;149;p3"/>
            <p:cNvSpPr/>
            <p:nvPr/>
          </p:nvSpPr>
          <p:spPr>
            <a:xfrm>
              <a:off x="8412665" y="3680830"/>
              <a:ext cx="731368" cy="1462736"/>
            </a:xfrm>
            <a:custGeom>
              <a:avLst/>
              <a:gdLst/>
              <a:ahLst/>
              <a:cxnLst/>
              <a:rect l="l" t="t" r="r" b="b"/>
              <a:pathLst>
                <a:path w="29794" h="59588" extrusionOk="0">
                  <a:moveTo>
                    <a:pt x="0" y="0"/>
                  </a:moveTo>
                  <a:lnTo>
                    <a:pt x="0" y="59587"/>
                  </a:lnTo>
                  <a:lnTo>
                    <a:pt x="29793" y="59587"/>
                  </a:lnTo>
                  <a:lnTo>
                    <a:pt x="29793" y="29794"/>
                  </a:lnTo>
                  <a:lnTo>
                    <a:pt x="29793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" name="Google Shape;150;p3"/>
            <p:cNvSpPr/>
            <p:nvPr/>
          </p:nvSpPr>
          <p:spPr>
            <a:xfrm>
              <a:off x="7681330" y="4412165"/>
              <a:ext cx="731393" cy="731368"/>
            </a:xfrm>
            <a:custGeom>
              <a:avLst/>
              <a:gdLst/>
              <a:ahLst/>
              <a:cxnLst/>
              <a:rect l="l" t="t" r="r" b="b"/>
              <a:pathLst>
                <a:path w="29795" h="29794" extrusionOk="0">
                  <a:moveTo>
                    <a:pt x="1" y="0"/>
                  </a:moveTo>
                  <a:lnTo>
                    <a:pt x="29794" y="29793"/>
                  </a:lnTo>
                  <a:lnTo>
                    <a:pt x="2979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" name="Google Shape;151;p3"/>
            <p:cNvSpPr/>
            <p:nvPr/>
          </p:nvSpPr>
          <p:spPr>
            <a:xfrm>
              <a:off x="7681354" y="0"/>
              <a:ext cx="731319" cy="517216"/>
            </a:xfrm>
            <a:custGeom>
              <a:avLst/>
              <a:gdLst/>
              <a:ahLst/>
              <a:cxnLst/>
              <a:rect l="l" t="t" r="r" b="b"/>
              <a:pathLst>
                <a:path w="29792" h="21070" extrusionOk="0">
                  <a:moveTo>
                    <a:pt x="1" y="0"/>
                  </a:moveTo>
                  <a:lnTo>
                    <a:pt x="21065" y="21070"/>
                  </a:lnTo>
                  <a:cubicBezTo>
                    <a:pt x="26458" y="15676"/>
                    <a:pt x="29791" y="8228"/>
                    <a:pt x="29791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" name="Google Shape;152;p3"/>
            <p:cNvSpPr/>
            <p:nvPr/>
          </p:nvSpPr>
          <p:spPr>
            <a:xfrm>
              <a:off x="7681330" y="4362090"/>
              <a:ext cx="1462736" cy="50421"/>
            </a:xfrm>
            <a:custGeom>
              <a:avLst/>
              <a:gdLst/>
              <a:ahLst/>
              <a:cxnLst/>
              <a:rect l="l" t="t" r="r" b="b"/>
              <a:pathLst>
                <a:path w="59588" h="2054" extrusionOk="0">
                  <a:moveTo>
                    <a:pt x="1" y="1"/>
                  </a:moveTo>
                  <a:lnTo>
                    <a:pt x="1" y="2054"/>
                  </a:lnTo>
                  <a:lnTo>
                    <a:pt x="59587" y="2054"/>
                  </a:lnTo>
                  <a:lnTo>
                    <a:pt x="59587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" name="Google Shape;153;p3"/>
            <p:cNvSpPr/>
            <p:nvPr/>
          </p:nvSpPr>
          <p:spPr>
            <a:xfrm>
              <a:off x="7681330" y="4311721"/>
              <a:ext cx="1462736" cy="50396"/>
            </a:xfrm>
            <a:custGeom>
              <a:avLst/>
              <a:gdLst/>
              <a:ahLst/>
              <a:cxnLst/>
              <a:rect l="l" t="t" r="r" b="b"/>
              <a:pathLst>
                <a:path w="59588" h="2053" extrusionOk="0">
                  <a:moveTo>
                    <a:pt x="1" y="1"/>
                  </a:moveTo>
                  <a:lnTo>
                    <a:pt x="1" y="2053"/>
                  </a:lnTo>
                  <a:lnTo>
                    <a:pt x="59587" y="2053"/>
                  </a:lnTo>
                  <a:lnTo>
                    <a:pt x="59587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" name="Google Shape;154;p3"/>
            <p:cNvSpPr/>
            <p:nvPr/>
          </p:nvSpPr>
          <p:spPr>
            <a:xfrm>
              <a:off x="7681330" y="4261327"/>
              <a:ext cx="1462736" cy="50421"/>
            </a:xfrm>
            <a:custGeom>
              <a:avLst/>
              <a:gdLst/>
              <a:ahLst/>
              <a:cxnLst/>
              <a:rect l="l" t="t" r="r" b="b"/>
              <a:pathLst>
                <a:path w="59588" h="2054" extrusionOk="0">
                  <a:moveTo>
                    <a:pt x="1" y="1"/>
                  </a:moveTo>
                  <a:lnTo>
                    <a:pt x="1" y="2054"/>
                  </a:lnTo>
                  <a:lnTo>
                    <a:pt x="59587" y="2054"/>
                  </a:lnTo>
                  <a:lnTo>
                    <a:pt x="59587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" name="Google Shape;155;p3"/>
            <p:cNvSpPr/>
            <p:nvPr/>
          </p:nvSpPr>
          <p:spPr>
            <a:xfrm>
              <a:off x="7681330" y="4210933"/>
              <a:ext cx="1462736" cy="50421"/>
            </a:xfrm>
            <a:custGeom>
              <a:avLst/>
              <a:gdLst/>
              <a:ahLst/>
              <a:cxnLst/>
              <a:rect l="l" t="t" r="r" b="b"/>
              <a:pathLst>
                <a:path w="59588" h="2054" extrusionOk="0">
                  <a:moveTo>
                    <a:pt x="1" y="1"/>
                  </a:moveTo>
                  <a:lnTo>
                    <a:pt x="1" y="2054"/>
                  </a:lnTo>
                  <a:lnTo>
                    <a:pt x="59587" y="2054"/>
                  </a:lnTo>
                  <a:lnTo>
                    <a:pt x="59587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" name="Google Shape;156;p3"/>
            <p:cNvSpPr/>
            <p:nvPr/>
          </p:nvSpPr>
          <p:spPr>
            <a:xfrm>
              <a:off x="7681330" y="4160589"/>
              <a:ext cx="1462736" cy="50371"/>
            </a:xfrm>
            <a:custGeom>
              <a:avLst/>
              <a:gdLst/>
              <a:ahLst/>
              <a:cxnLst/>
              <a:rect l="l" t="t" r="r" b="b"/>
              <a:pathLst>
                <a:path w="59588" h="2052" extrusionOk="0">
                  <a:moveTo>
                    <a:pt x="1" y="0"/>
                  </a:moveTo>
                  <a:lnTo>
                    <a:pt x="1" y="2052"/>
                  </a:lnTo>
                  <a:lnTo>
                    <a:pt x="59587" y="2052"/>
                  </a:lnTo>
                  <a:lnTo>
                    <a:pt x="5958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" name="Google Shape;157;p3"/>
            <p:cNvSpPr/>
            <p:nvPr/>
          </p:nvSpPr>
          <p:spPr>
            <a:xfrm>
              <a:off x="7681330" y="4110195"/>
              <a:ext cx="1462736" cy="50421"/>
            </a:xfrm>
            <a:custGeom>
              <a:avLst/>
              <a:gdLst/>
              <a:ahLst/>
              <a:cxnLst/>
              <a:rect l="l" t="t" r="r" b="b"/>
              <a:pathLst>
                <a:path w="59588" h="2054" extrusionOk="0">
                  <a:moveTo>
                    <a:pt x="1" y="0"/>
                  </a:moveTo>
                  <a:lnTo>
                    <a:pt x="1" y="2053"/>
                  </a:lnTo>
                  <a:lnTo>
                    <a:pt x="59587" y="2053"/>
                  </a:lnTo>
                  <a:lnTo>
                    <a:pt x="59587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" name="Google Shape;158;p3"/>
            <p:cNvSpPr/>
            <p:nvPr/>
          </p:nvSpPr>
          <p:spPr>
            <a:xfrm>
              <a:off x="7681330" y="4059826"/>
              <a:ext cx="1462736" cy="50396"/>
            </a:xfrm>
            <a:custGeom>
              <a:avLst/>
              <a:gdLst/>
              <a:ahLst/>
              <a:cxnLst/>
              <a:rect l="l" t="t" r="r" b="b"/>
              <a:pathLst>
                <a:path w="59588" h="2053" extrusionOk="0">
                  <a:moveTo>
                    <a:pt x="1" y="0"/>
                  </a:moveTo>
                  <a:lnTo>
                    <a:pt x="1" y="2052"/>
                  </a:lnTo>
                  <a:lnTo>
                    <a:pt x="59587" y="2052"/>
                  </a:lnTo>
                  <a:lnTo>
                    <a:pt x="5958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" name="Google Shape;159;p3"/>
            <p:cNvSpPr/>
            <p:nvPr/>
          </p:nvSpPr>
          <p:spPr>
            <a:xfrm>
              <a:off x="7681330" y="4009432"/>
              <a:ext cx="1462736" cy="50421"/>
            </a:xfrm>
            <a:custGeom>
              <a:avLst/>
              <a:gdLst/>
              <a:ahLst/>
              <a:cxnLst/>
              <a:rect l="l" t="t" r="r" b="b"/>
              <a:pathLst>
                <a:path w="59588" h="2054" extrusionOk="0">
                  <a:moveTo>
                    <a:pt x="1" y="0"/>
                  </a:moveTo>
                  <a:lnTo>
                    <a:pt x="1" y="2053"/>
                  </a:lnTo>
                  <a:lnTo>
                    <a:pt x="59587" y="2053"/>
                  </a:lnTo>
                  <a:lnTo>
                    <a:pt x="59587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" name="Google Shape;160;p3"/>
            <p:cNvSpPr/>
            <p:nvPr/>
          </p:nvSpPr>
          <p:spPr>
            <a:xfrm>
              <a:off x="7681330" y="3959063"/>
              <a:ext cx="1462736" cy="50396"/>
            </a:xfrm>
            <a:custGeom>
              <a:avLst/>
              <a:gdLst/>
              <a:ahLst/>
              <a:cxnLst/>
              <a:rect l="l" t="t" r="r" b="b"/>
              <a:pathLst>
                <a:path w="59588" h="2053" extrusionOk="0">
                  <a:moveTo>
                    <a:pt x="1" y="1"/>
                  </a:moveTo>
                  <a:lnTo>
                    <a:pt x="1" y="2052"/>
                  </a:lnTo>
                  <a:lnTo>
                    <a:pt x="59587" y="2052"/>
                  </a:lnTo>
                  <a:lnTo>
                    <a:pt x="59587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" name="Google Shape;161;p3"/>
            <p:cNvSpPr/>
            <p:nvPr/>
          </p:nvSpPr>
          <p:spPr>
            <a:xfrm>
              <a:off x="7681330" y="3908669"/>
              <a:ext cx="1462736" cy="50421"/>
            </a:xfrm>
            <a:custGeom>
              <a:avLst/>
              <a:gdLst/>
              <a:ahLst/>
              <a:cxnLst/>
              <a:rect l="l" t="t" r="r" b="b"/>
              <a:pathLst>
                <a:path w="59588" h="2054" extrusionOk="0">
                  <a:moveTo>
                    <a:pt x="1" y="1"/>
                  </a:moveTo>
                  <a:lnTo>
                    <a:pt x="1" y="2054"/>
                  </a:lnTo>
                  <a:lnTo>
                    <a:pt x="59587" y="2054"/>
                  </a:lnTo>
                  <a:lnTo>
                    <a:pt x="59587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" name="Google Shape;162;p3"/>
            <p:cNvSpPr/>
            <p:nvPr/>
          </p:nvSpPr>
          <p:spPr>
            <a:xfrm>
              <a:off x="7681330" y="3858300"/>
              <a:ext cx="1462736" cy="50396"/>
            </a:xfrm>
            <a:custGeom>
              <a:avLst/>
              <a:gdLst/>
              <a:ahLst/>
              <a:cxnLst/>
              <a:rect l="l" t="t" r="r" b="b"/>
              <a:pathLst>
                <a:path w="59588" h="2053" extrusionOk="0">
                  <a:moveTo>
                    <a:pt x="1" y="1"/>
                  </a:moveTo>
                  <a:lnTo>
                    <a:pt x="1" y="2053"/>
                  </a:lnTo>
                  <a:lnTo>
                    <a:pt x="59587" y="2053"/>
                  </a:lnTo>
                  <a:lnTo>
                    <a:pt x="59587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" name="Google Shape;163;p3"/>
            <p:cNvSpPr/>
            <p:nvPr/>
          </p:nvSpPr>
          <p:spPr>
            <a:xfrm>
              <a:off x="7681330" y="3807906"/>
              <a:ext cx="1462736" cy="50421"/>
            </a:xfrm>
            <a:custGeom>
              <a:avLst/>
              <a:gdLst/>
              <a:ahLst/>
              <a:cxnLst/>
              <a:rect l="l" t="t" r="r" b="b"/>
              <a:pathLst>
                <a:path w="59588" h="2054" extrusionOk="0">
                  <a:moveTo>
                    <a:pt x="1" y="1"/>
                  </a:moveTo>
                  <a:lnTo>
                    <a:pt x="1" y="2054"/>
                  </a:lnTo>
                  <a:lnTo>
                    <a:pt x="59587" y="2054"/>
                  </a:lnTo>
                  <a:lnTo>
                    <a:pt x="59587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" name="Google Shape;164;p3"/>
            <p:cNvSpPr/>
            <p:nvPr/>
          </p:nvSpPr>
          <p:spPr>
            <a:xfrm>
              <a:off x="7681330" y="3757562"/>
              <a:ext cx="1462736" cy="50371"/>
            </a:xfrm>
            <a:custGeom>
              <a:avLst/>
              <a:gdLst/>
              <a:ahLst/>
              <a:cxnLst/>
              <a:rect l="l" t="t" r="r" b="b"/>
              <a:pathLst>
                <a:path w="59588" h="2052" extrusionOk="0">
                  <a:moveTo>
                    <a:pt x="1" y="0"/>
                  </a:moveTo>
                  <a:lnTo>
                    <a:pt x="1" y="2052"/>
                  </a:lnTo>
                  <a:lnTo>
                    <a:pt x="59587" y="2052"/>
                  </a:lnTo>
                  <a:lnTo>
                    <a:pt x="5958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" name="Google Shape;165;p3"/>
            <p:cNvSpPr/>
            <p:nvPr/>
          </p:nvSpPr>
          <p:spPr>
            <a:xfrm>
              <a:off x="7681330" y="3707168"/>
              <a:ext cx="1462736" cy="50421"/>
            </a:xfrm>
            <a:custGeom>
              <a:avLst/>
              <a:gdLst/>
              <a:ahLst/>
              <a:cxnLst/>
              <a:rect l="l" t="t" r="r" b="b"/>
              <a:pathLst>
                <a:path w="59588" h="2054" extrusionOk="0">
                  <a:moveTo>
                    <a:pt x="1" y="0"/>
                  </a:moveTo>
                  <a:lnTo>
                    <a:pt x="1" y="2053"/>
                  </a:lnTo>
                  <a:lnTo>
                    <a:pt x="59587" y="2053"/>
                  </a:lnTo>
                  <a:lnTo>
                    <a:pt x="59587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" name="Google Shape;166;p3"/>
            <p:cNvSpPr/>
            <p:nvPr/>
          </p:nvSpPr>
          <p:spPr>
            <a:xfrm>
              <a:off x="7681330" y="3656774"/>
              <a:ext cx="1462736" cy="50421"/>
            </a:xfrm>
            <a:custGeom>
              <a:avLst/>
              <a:gdLst/>
              <a:ahLst/>
              <a:cxnLst/>
              <a:rect l="l" t="t" r="r" b="b"/>
              <a:pathLst>
                <a:path w="59588" h="2054" extrusionOk="0">
                  <a:moveTo>
                    <a:pt x="1" y="0"/>
                  </a:moveTo>
                  <a:lnTo>
                    <a:pt x="1" y="2053"/>
                  </a:lnTo>
                  <a:lnTo>
                    <a:pt x="59587" y="2053"/>
                  </a:lnTo>
                  <a:lnTo>
                    <a:pt x="5958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" name="Google Shape;167;p3"/>
            <p:cNvSpPr/>
            <p:nvPr/>
          </p:nvSpPr>
          <p:spPr>
            <a:xfrm>
              <a:off x="8412640" y="3656602"/>
              <a:ext cx="731393" cy="1485345"/>
            </a:xfrm>
            <a:custGeom>
              <a:avLst/>
              <a:gdLst/>
              <a:ahLst/>
              <a:cxnLst/>
              <a:rect l="l" t="t" r="r" b="b"/>
              <a:pathLst>
                <a:path w="29795" h="60509" extrusionOk="0">
                  <a:moveTo>
                    <a:pt x="29794" y="1"/>
                  </a:moveTo>
                  <a:cubicBezTo>
                    <a:pt x="13340" y="1"/>
                    <a:pt x="0" y="13545"/>
                    <a:pt x="0" y="30254"/>
                  </a:cubicBezTo>
                  <a:cubicBezTo>
                    <a:pt x="1" y="46963"/>
                    <a:pt x="13340" y="60508"/>
                    <a:pt x="29794" y="60508"/>
                  </a:cubicBezTo>
                  <a:lnTo>
                    <a:pt x="29794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" name="Google Shape;168;p3"/>
            <p:cNvSpPr/>
            <p:nvPr/>
          </p:nvSpPr>
          <p:spPr>
            <a:xfrm>
              <a:off x="8769226" y="4018711"/>
              <a:ext cx="374791" cy="761095"/>
            </a:xfrm>
            <a:custGeom>
              <a:avLst/>
              <a:gdLst/>
              <a:ahLst/>
              <a:cxnLst/>
              <a:rect l="l" t="t" r="r" b="b"/>
              <a:pathLst>
                <a:path w="15268" h="31005" extrusionOk="0">
                  <a:moveTo>
                    <a:pt x="15267" y="1"/>
                  </a:moveTo>
                  <a:cubicBezTo>
                    <a:pt x="6836" y="1"/>
                    <a:pt x="0" y="6941"/>
                    <a:pt x="0" y="15502"/>
                  </a:cubicBezTo>
                  <a:cubicBezTo>
                    <a:pt x="0" y="24064"/>
                    <a:pt x="6836" y="31004"/>
                    <a:pt x="15267" y="31004"/>
                  </a:cubicBezTo>
                  <a:lnTo>
                    <a:pt x="15267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" name="Google Shape;169;p3"/>
            <p:cNvSpPr/>
            <p:nvPr/>
          </p:nvSpPr>
          <p:spPr>
            <a:xfrm>
              <a:off x="8627912" y="946386"/>
              <a:ext cx="300731" cy="300731"/>
            </a:xfrm>
            <a:custGeom>
              <a:avLst/>
              <a:gdLst/>
              <a:ahLst/>
              <a:cxnLst/>
              <a:rect l="l" t="t" r="r" b="b"/>
              <a:pathLst>
                <a:path w="12251" h="12251" extrusionOk="0">
                  <a:moveTo>
                    <a:pt x="6126" y="1"/>
                  </a:moveTo>
                  <a:cubicBezTo>
                    <a:pt x="4502" y="1"/>
                    <a:pt x="2944" y="646"/>
                    <a:pt x="1795" y="1795"/>
                  </a:cubicBezTo>
                  <a:cubicBezTo>
                    <a:pt x="646" y="2944"/>
                    <a:pt x="1" y="4501"/>
                    <a:pt x="1" y="6125"/>
                  </a:cubicBezTo>
                  <a:cubicBezTo>
                    <a:pt x="1" y="7750"/>
                    <a:pt x="646" y="9307"/>
                    <a:pt x="1795" y="10456"/>
                  </a:cubicBezTo>
                  <a:cubicBezTo>
                    <a:pt x="2944" y="11605"/>
                    <a:pt x="4502" y="12250"/>
                    <a:pt x="6126" y="12250"/>
                  </a:cubicBezTo>
                  <a:cubicBezTo>
                    <a:pt x="7750" y="12250"/>
                    <a:pt x="9308" y="11605"/>
                    <a:pt x="10456" y="10456"/>
                  </a:cubicBezTo>
                  <a:cubicBezTo>
                    <a:pt x="11605" y="9307"/>
                    <a:pt x="12250" y="7750"/>
                    <a:pt x="12250" y="6125"/>
                  </a:cubicBezTo>
                  <a:cubicBezTo>
                    <a:pt x="12250" y="4501"/>
                    <a:pt x="11605" y="2944"/>
                    <a:pt x="10456" y="1795"/>
                  </a:cubicBezTo>
                  <a:cubicBezTo>
                    <a:pt x="9308" y="646"/>
                    <a:pt x="7750" y="1"/>
                    <a:pt x="6126" y="1"/>
                  </a:cubicBezTo>
                  <a:close/>
                </a:path>
              </a:pathLst>
            </a:custGeom>
            <a:solidFill>
              <a:srgbClr val="3A87C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" name="Google Shape;170;p3"/>
            <p:cNvSpPr/>
            <p:nvPr/>
          </p:nvSpPr>
          <p:spPr>
            <a:xfrm rot="10800000">
              <a:off x="6435500" y="1703756"/>
              <a:ext cx="297663" cy="297638"/>
            </a:xfrm>
            <a:custGeom>
              <a:avLst/>
              <a:gdLst/>
              <a:ahLst/>
              <a:cxnLst/>
              <a:rect l="l" t="t" r="r" b="b"/>
              <a:pathLst>
                <a:path w="12126" h="12125" extrusionOk="0">
                  <a:moveTo>
                    <a:pt x="6064" y="0"/>
                  </a:moveTo>
                  <a:cubicBezTo>
                    <a:pt x="2704" y="0"/>
                    <a:pt x="1" y="2704"/>
                    <a:pt x="1" y="6062"/>
                  </a:cubicBezTo>
                  <a:cubicBezTo>
                    <a:pt x="1" y="9422"/>
                    <a:pt x="2704" y="12125"/>
                    <a:pt x="6064" y="12125"/>
                  </a:cubicBezTo>
                  <a:cubicBezTo>
                    <a:pt x="9422" y="12125"/>
                    <a:pt x="12126" y="9422"/>
                    <a:pt x="12126" y="6062"/>
                  </a:cubicBezTo>
                  <a:cubicBezTo>
                    <a:pt x="12126" y="2704"/>
                    <a:pt x="9422" y="0"/>
                    <a:pt x="606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" name="Google Shape;171;p3"/>
            <p:cNvSpPr/>
            <p:nvPr/>
          </p:nvSpPr>
          <p:spPr>
            <a:xfrm rot="10800000">
              <a:off x="6949948" y="1486869"/>
              <a:ext cx="731368" cy="731393"/>
            </a:xfrm>
            <a:custGeom>
              <a:avLst/>
              <a:gdLst/>
              <a:ahLst/>
              <a:cxnLst/>
              <a:rect l="l" t="t" r="r" b="b"/>
              <a:pathLst>
                <a:path w="29794" h="29795" extrusionOk="0">
                  <a:moveTo>
                    <a:pt x="1" y="1"/>
                  </a:moveTo>
                  <a:lnTo>
                    <a:pt x="1" y="29795"/>
                  </a:lnTo>
                  <a:lnTo>
                    <a:pt x="29793" y="29795"/>
                  </a:lnTo>
                  <a:lnTo>
                    <a:pt x="2979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" name="Google Shape;172;p3"/>
            <p:cNvSpPr/>
            <p:nvPr/>
          </p:nvSpPr>
          <p:spPr>
            <a:xfrm rot="10800000">
              <a:off x="6949923" y="1486869"/>
              <a:ext cx="731393" cy="731393"/>
            </a:xfrm>
            <a:custGeom>
              <a:avLst/>
              <a:gdLst/>
              <a:ahLst/>
              <a:cxnLst/>
              <a:rect l="l" t="t" r="r" b="b"/>
              <a:pathLst>
                <a:path w="29795" h="29795" extrusionOk="0">
                  <a:moveTo>
                    <a:pt x="1" y="1"/>
                  </a:moveTo>
                  <a:lnTo>
                    <a:pt x="1" y="29795"/>
                  </a:lnTo>
                  <a:lnTo>
                    <a:pt x="29794" y="29795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" name="Google Shape;173;p3"/>
            <p:cNvSpPr/>
            <p:nvPr/>
          </p:nvSpPr>
          <p:spPr>
            <a:xfrm rot="10800000">
              <a:off x="6949948" y="2218204"/>
              <a:ext cx="731368" cy="731368"/>
            </a:xfrm>
            <a:custGeom>
              <a:avLst/>
              <a:gdLst/>
              <a:ahLst/>
              <a:cxnLst/>
              <a:rect l="l" t="t" r="r" b="b"/>
              <a:pathLst>
                <a:path w="29794" h="29794" extrusionOk="0">
                  <a:moveTo>
                    <a:pt x="1" y="1"/>
                  </a:moveTo>
                  <a:lnTo>
                    <a:pt x="1" y="29794"/>
                  </a:lnTo>
                  <a:lnTo>
                    <a:pt x="29793" y="29794"/>
                  </a:lnTo>
                  <a:lnTo>
                    <a:pt x="29793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" name="Google Shape;174;p3"/>
            <p:cNvSpPr/>
            <p:nvPr/>
          </p:nvSpPr>
          <p:spPr>
            <a:xfrm rot="10800000">
              <a:off x="6949948" y="2949514"/>
              <a:ext cx="731368" cy="731393"/>
            </a:xfrm>
            <a:custGeom>
              <a:avLst/>
              <a:gdLst/>
              <a:ahLst/>
              <a:cxnLst/>
              <a:rect l="l" t="t" r="r" b="b"/>
              <a:pathLst>
                <a:path w="29794" h="29795" extrusionOk="0">
                  <a:moveTo>
                    <a:pt x="1" y="1"/>
                  </a:moveTo>
                  <a:lnTo>
                    <a:pt x="1" y="29795"/>
                  </a:lnTo>
                  <a:lnTo>
                    <a:pt x="29793" y="29795"/>
                  </a:lnTo>
                  <a:lnTo>
                    <a:pt x="29793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" name="Google Shape;175;p3"/>
            <p:cNvSpPr/>
            <p:nvPr/>
          </p:nvSpPr>
          <p:spPr>
            <a:xfrm rot="10800000">
              <a:off x="6949948" y="2218204"/>
              <a:ext cx="731368" cy="731368"/>
            </a:xfrm>
            <a:custGeom>
              <a:avLst/>
              <a:gdLst/>
              <a:ahLst/>
              <a:cxnLst/>
              <a:rect l="l" t="t" r="r" b="b"/>
              <a:pathLst>
                <a:path w="29794" h="29794" extrusionOk="0">
                  <a:moveTo>
                    <a:pt x="14897" y="1"/>
                  </a:moveTo>
                  <a:cubicBezTo>
                    <a:pt x="6670" y="1"/>
                    <a:pt x="1" y="6670"/>
                    <a:pt x="1" y="14897"/>
                  </a:cubicBezTo>
                  <a:cubicBezTo>
                    <a:pt x="1" y="23124"/>
                    <a:pt x="6670" y="29794"/>
                    <a:pt x="14897" y="29794"/>
                  </a:cubicBezTo>
                  <a:cubicBezTo>
                    <a:pt x="23125" y="29794"/>
                    <a:pt x="29793" y="23124"/>
                    <a:pt x="29793" y="14897"/>
                  </a:cubicBezTo>
                  <a:cubicBezTo>
                    <a:pt x="29793" y="6670"/>
                    <a:pt x="23124" y="1"/>
                    <a:pt x="1489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" name="Google Shape;176;p3"/>
            <p:cNvSpPr/>
            <p:nvPr/>
          </p:nvSpPr>
          <p:spPr>
            <a:xfrm rot="10800000">
              <a:off x="7159127" y="2427383"/>
              <a:ext cx="313005" cy="313030"/>
            </a:xfrm>
            <a:custGeom>
              <a:avLst/>
              <a:gdLst/>
              <a:ahLst/>
              <a:cxnLst/>
              <a:rect l="l" t="t" r="r" b="b"/>
              <a:pathLst>
                <a:path w="12751" h="12752" extrusionOk="0">
                  <a:moveTo>
                    <a:pt x="6375" y="0"/>
                  </a:moveTo>
                  <a:cubicBezTo>
                    <a:pt x="2855" y="0"/>
                    <a:pt x="0" y="2855"/>
                    <a:pt x="0" y="6376"/>
                  </a:cubicBezTo>
                  <a:cubicBezTo>
                    <a:pt x="0" y="9898"/>
                    <a:pt x="2855" y="12751"/>
                    <a:pt x="6375" y="12751"/>
                  </a:cubicBezTo>
                  <a:cubicBezTo>
                    <a:pt x="9896" y="12751"/>
                    <a:pt x="12751" y="9897"/>
                    <a:pt x="12751" y="6376"/>
                  </a:cubicBezTo>
                  <a:cubicBezTo>
                    <a:pt x="12751" y="2855"/>
                    <a:pt x="9896" y="0"/>
                    <a:pt x="6375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" name="Google Shape;177;p3"/>
            <p:cNvSpPr/>
            <p:nvPr/>
          </p:nvSpPr>
          <p:spPr>
            <a:xfrm rot="10800000">
              <a:off x="6218613" y="3680850"/>
              <a:ext cx="731393" cy="731368"/>
            </a:xfrm>
            <a:custGeom>
              <a:avLst/>
              <a:gdLst/>
              <a:ahLst/>
              <a:cxnLst/>
              <a:rect l="l" t="t" r="r" b="b"/>
              <a:pathLst>
                <a:path w="29795" h="29794" extrusionOk="0">
                  <a:moveTo>
                    <a:pt x="14898" y="1"/>
                  </a:moveTo>
                  <a:cubicBezTo>
                    <a:pt x="6671" y="1"/>
                    <a:pt x="1" y="6670"/>
                    <a:pt x="0" y="14897"/>
                  </a:cubicBezTo>
                  <a:cubicBezTo>
                    <a:pt x="0" y="23125"/>
                    <a:pt x="6670" y="29794"/>
                    <a:pt x="14897" y="29794"/>
                  </a:cubicBezTo>
                  <a:cubicBezTo>
                    <a:pt x="23124" y="29794"/>
                    <a:pt x="29794" y="23125"/>
                    <a:pt x="29794" y="14897"/>
                  </a:cubicBezTo>
                  <a:lnTo>
                    <a:pt x="29794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" name="Google Shape;178;p3"/>
            <p:cNvSpPr/>
            <p:nvPr/>
          </p:nvSpPr>
          <p:spPr>
            <a:xfrm rot="10800000">
              <a:off x="6949923" y="3680850"/>
              <a:ext cx="731393" cy="731368"/>
            </a:xfrm>
            <a:custGeom>
              <a:avLst/>
              <a:gdLst/>
              <a:ahLst/>
              <a:cxnLst/>
              <a:rect l="l" t="t" r="r" b="b"/>
              <a:pathLst>
                <a:path w="29795" h="29794" extrusionOk="0">
                  <a:moveTo>
                    <a:pt x="29794" y="1"/>
                  </a:moveTo>
                  <a:lnTo>
                    <a:pt x="1" y="29794"/>
                  </a:lnTo>
                  <a:lnTo>
                    <a:pt x="29794" y="29794"/>
                  </a:lnTo>
                  <a:lnTo>
                    <a:pt x="2979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" name="Google Shape;179;p3"/>
            <p:cNvSpPr/>
            <p:nvPr/>
          </p:nvSpPr>
          <p:spPr>
            <a:xfrm rot="10800000">
              <a:off x="6949972" y="4412111"/>
              <a:ext cx="731319" cy="731417"/>
            </a:xfrm>
            <a:custGeom>
              <a:avLst/>
              <a:gdLst/>
              <a:ahLst/>
              <a:cxnLst/>
              <a:rect l="l" t="t" r="r" b="b"/>
              <a:pathLst>
                <a:path w="29792" h="29796" extrusionOk="0">
                  <a:moveTo>
                    <a:pt x="1" y="0"/>
                  </a:moveTo>
                  <a:lnTo>
                    <a:pt x="1" y="29795"/>
                  </a:lnTo>
                  <a:cubicBezTo>
                    <a:pt x="8228" y="29795"/>
                    <a:pt x="15675" y="26458"/>
                    <a:pt x="21065" y="21070"/>
                  </a:cubicBezTo>
                  <a:cubicBezTo>
                    <a:pt x="26458" y="15676"/>
                    <a:pt x="29791" y="8228"/>
                    <a:pt x="2979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" name="Google Shape;180;p3"/>
            <p:cNvSpPr/>
            <p:nvPr/>
          </p:nvSpPr>
          <p:spPr>
            <a:xfrm rot="10800000">
              <a:off x="6584297" y="2218220"/>
              <a:ext cx="365684" cy="365684"/>
            </a:xfrm>
            <a:custGeom>
              <a:avLst/>
              <a:gdLst/>
              <a:ahLst/>
              <a:cxnLst/>
              <a:rect l="l" t="t" r="r" b="b"/>
              <a:pathLst>
                <a:path w="14897" h="14897" extrusionOk="0">
                  <a:moveTo>
                    <a:pt x="0" y="0"/>
                  </a:moveTo>
                  <a:lnTo>
                    <a:pt x="0" y="14897"/>
                  </a:lnTo>
                  <a:lnTo>
                    <a:pt x="14897" y="14897"/>
                  </a:lnTo>
                  <a:lnTo>
                    <a:pt x="1489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" name="Google Shape;181;p3"/>
            <p:cNvSpPr/>
            <p:nvPr/>
          </p:nvSpPr>
          <p:spPr>
            <a:xfrm rot="10800000">
              <a:off x="6218629" y="2218204"/>
              <a:ext cx="365709" cy="731368"/>
            </a:xfrm>
            <a:custGeom>
              <a:avLst/>
              <a:gdLst/>
              <a:ahLst/>
              <a:cxnLst/>
              <a:rect l="l" t="t" r="r" b="b"/>
              <a:pathLst>
                <a:path w="14898" h="29794" extrusionOk="0">
                  <a:moveTo>
                    <a:pt x="1" y="1"/>
                  </a:moveTo>
                  <a:lnTo>
                    <a:pt x="1" y="14897"/>
                  </a:lnTo>
                  <a:lnTo>
                    <a:pt x="1" y="29794"/>
                  </a:lnTo>
                  <a:lnTo>
                    <a:pt x="14897" y="29794"/>
                  </a:lnTo>
                  <a:lnTo>
                    <a:pt x="14897" y="14897"/>
                  </a:lnTo>
                  <a:lnTo>
                    <a:pt x="14897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" name="Google Shape;182;p3"/>
            <p:cNvSpPr/>
            <p:nvPr/>
          </p:nvSpPr>
          <p:spPr>
            <a:xfrm rot="10800000">
              <a:off x="6584297" y="2583863"/>
              <a:ext cx="365684" cy="365733"/>
            </a:xfrm>
            <a:custGeom>
              <a:avLst/>
              <a:gdLst/>
              <a:ahLst/>
              <a:cxnLst/>
              <a:rect l="l" t="t" r="r" b="b"/>
              <a:pathLst>
                <a:path w="14897" h="14899" extrusionOk="0">
                  <a:moveTo>
                    <a:pt x="0" y="1"/>
                  </a:moveTo>
                  <a:lnTo>
                    <a:pt x="0" y="14898"/>
                  </a:lnTo>
                  <a:lnTo>
                    <a:pt x="14897" y="14898"/>
                  </a:lnTo>
                  <a:lnTo>
                    <a:pt x="14897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" name="Google Shape;183;p3"/>
            <p:cNvSpPr/>
            <p:nvPr/>
          </p:nvSpPr>
          <p:spPr>
            <a:xfrm rot="10800000">
              <a:off x="6949964" y="2949531"/>
              <a:ext cx="365709" cy="365709"/>
            </a:xfrm>
            <a:custGeom>
              <a:avLst/>
              <a:gdLst/>
              <a:ahLst/>
              <a:cxnLst/>
              <a:rect l="l" t="t" r="r" b="b"/>
              <a:pathLst>
                <a:path w="14898" h="14898" extrusionOk="0">
                  <a:moveTo>
                    <a:pt x="1" y="0"/>
                  </a:moveTo>
                  <a:lnTo>
                    <a:pt x="1" y="14898"/>
                  </a:lnTo>
                  <a:lnTo>
                    <a:pt x="14897" y="14898"/>
                  </a:lnTo>
                  <a:lnTo>
                    <a:pt x="14897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" name="Google Shape;184;p3"/>
            <p:cNvSpPr/>
            <p:nvPr/>
          </p:nvSpPr>
          <p:spPr>
            <a:xfrm rot="10800000">
              <a:off x="6949964" y="3315199"/>
              <a:ext cx="365709" cy="365709"/>
            </a:xfrm>
            <a:custGeom>
              <a:avLst/>
              <a:gdLst/>
              <a:ahLst/>
              <a:cxnLst/>
              <a:rect l="l" t="t" r="r" b="b"/>
              <a:pathLst>
                <a:path w="14898" h="14898" extrusionOk="0">
                  <a:moveTo>
                    <a:pt x="1" y="1"/>
                  </a:moveTo>
                  <a:lnTo>
                    <a:pt x="1" y="14897"/>
                  </a:lnTo>
                  <a:lnTo>
                    <a:pt x="14897" y="14897"/>
                  </a:lnTo>
                  <a:lnTo>
                    <a:pt x="14897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" name="Google Shape;185;p3"/>
            <p:cNvSpPr/>
            <p:nvPr/>
          </p:nvSpPr>
          <p:spPr>
            <a:xfrm rot="10800000">
              <a:off x="6584297" y="3315199"/>
              <a:ext cx="365684" cy="365709"/>
            </a:xfrm>
            <a:custGeom>
              <a:avLst/>
              <a:gdLst/>
              <a:ahLst/>
              <a:cxnLst/>
              <a:rect l="l" t="t" r="r" b="b"/>
              <a:pathLst>
                <a:path w="14897" h="14898" extrusionOk="0">
                  <a:moveTo>
                    <a:pt x="14897" y="1"/>
                  </a:moveTo>
                  <a:lnTo>
                    <a:pt x="0" y="14897"/>
                  </a:lnTo>
                  <a:lnTo>
                    <a:pt x="14897" y="14897"/>
                  </a:lnTo>
                  <a:lnTo>
                    <a:pt x="14897" y="1"/>
                  </a:lnTo>
                  <a:close/>
                </a:path>
              </a:pathLst>
            </a:custGeom>
            <a:solidFill>
              <a:srgbClr val="94D1F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" name="Google Shape;186;p3"/>
            <p:cNvSpPr/>
            <p:nvPr/>
          </p:nvSpPr>
          <p:spPr>
            <a:xfrm rot="10800000">
              <a:off x="6584297" y="2949531"/>
              <a:ext cx="365684" cy="365709"/>
            </a:xfrm>
            <a:custGeom>
              <a:avLst/>
              <a:gdLst/>
              <a:ahLst/>
              <a:cxnLst/>
              <a:rect l="l" t="t" r="r" b="b"/>
              <a:pathLst>
                <a:path w="14897" h="14898" extrusionOk="0">
                  <a:moveTo>
                    <a:pt x="14897" y="0"/>
                  </a:moveTo>
                  <a:lnTo>
                    <a:pt x="0" y="14898"/>
                  </a:lnTo>
                  <a:lnTo>
                    <a:pt x="14897" y="14898"/>
                  </a:lnTo>
                  <a:lnTo>
                    <a:pt x="1489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" name="Google Shape;187;p3"/>
            <p:cNvSpPr/>
            <p:nvPr/>
          </p:nvSpPr>
          <p:spPr>
            <a:xfrm rot="10800000">
              <a:off x="6224864" y="3315199"/>
              <a:ext cx="365709" cy="365709"/>
            </a:xfrm>
            <a:custGeom>
              <a:avLst/>
              <a:gdLst/>
              <a:ahLst/>
              <a:cxnLst/>
              <a:rect l="l" t="t" r="r" b="b"/>
              <a:pathLst>
                <a:path w="14898" h="14898" extrusionOk="0">
                  <a:moveTo>
                    <a:pt x="1" y="1"/>
                  </a:moveTo>
                  <a:lnTo>
                    <a:pt x="1" y="14897"/>
                  </a:lnTo>
                  <a:lnTo>
                    <a:pt x="14897" y="14897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94D1F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8" name="Google Shape;188;p3"/>
            <p:cNvSpPr/>
            <p:nvPr/>
          </p:nvSpPr>
          <p:spPr>
            <a:xfrm rot="10800000">
              <a:off x="6224864" y="2949531"/>
              <a:ext cx="365709" cy="365709"/>
            </a:xfrm>
            <a:custGeom>
              <a:avLst/>
              <a:gdLst/>
              <a:ahLst/>
              <a:cxnLst/>
              <a:rect l="l" t="t" r="r" b="b"/>
              <a:pathLst>
                <a:path w="14898" h="14898" extrusionOk="0">
                  <a:moveTo>
                    <a:pt x="1" y="0"/>
                  </a:moveTo>
                  <a:lnTo>
                    <a:pt x="1" y="14898"/>
                  </a:lnTo>
                  <a:lnTo>
                    <a:pt x="14897" y="14898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9" name="Google Shape;189;p3"/>
            <p:cNvSpPr/>
            <p:nvPr/>
          </p:nvSpPr>
          <p:spPr>
            <a:xfrm rot="10800000">
              <a:off x="6218613" y="4412160"/>
              <a:ext cx="731368" cy="731368"/>
            </a:xfrm>
            <a:custGeom>
              <a:avLst/>
              <a:gdLst/>
              <a:ahLst/>
              <a:cxnLst/>
              <a:rect l="l" t="t" r="r" b="b"/>
              <a:pathLst>
                <a:path w="29794" h="29794" extrusionOk="0">
                  <a:moveTo>
                    <a:pt x="29793" y="0"/>
                  </a:moveTo>
                  <a:lnTo>
                    <a:pt x="0" y="29794"/>
                  </a:lnTo>
                  <a:lnTo>
                    <a:pt x="29793" y="29794"/>
                  </a:lnTo>
                  <a:lnTo>
                    <a:pt x="29793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0" name="Google Shape;190;p3"/>
            <p:cNvSpPr/>
            <p:nvPr/>
          </p:nvSpPr>
          <p:spPr>
            <a:xfrm rot="10800000">
              <a:off x="6389299" y="4582822"/>
              <a:ext cx="390060" cy="390060"/>
            </a:xfrm>
            <a:custGeom>
              <a:avLst/>
              <a:gdLst/>
              <a:ahLst/>
              <a:cxnLst/>
              <a:rect l="l" t="t" r="r" b="b"/>
              <a:pathLst>
                <a:path w="15890" h="15890" extrusionOk="0">
                  <a:moveTo>
                    <a:pt x="15890" y="1"/>
                  </a:moveTo>
                  <a:lnTo>
                    <a:pt x="1" y="15889"/>
                  </a:lnTo>
                  <a:lnTo>
                    <a:pt x="15890" y="15889"/>
                  </a:lnTo>
                  <a:lnTo>
                    <a:pt x="15890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1" name="Google Shape;191;p3"/>
            <p:cNvSpPr/>
            <p:nvPr/>
          </p:nvSpPr>
          <p:spPr>
            <a:xfrm rot="10800000">
              <a:off x="6389299" y="4582822"/>
              <a:ext cx="390060" cy="390060"/>
            </a:xfrm>
            <a:custGeom>
              <a:avLst/>
              <a:gdLst/>
              <a:ahLst/>
              <a:cxnLst/>
              <a:rect l="l" t="t" r="r" b="b"/>
              <a:pathLst>
                <a:path w="15890" h="15890" extrusionOk="0">
                  <a:moveTo>
                    <a:pt x="1" y="1"/>
                  </a:moveTo>
                  <a:lnTo>
                    <a:pt x="1" y="15889"/>
                  </a:lnTo>
                  <a:lnTo>
                    <a:pt x="15890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2" name="Google Shape;192;p3"/>
            <p:cNvSpPr/>
            <p:nvPr/>
          </p:nvSpPr>
          <p:spPr>
            <a:xfrm rot="10800000">
              <a:off x="6955741" y="3682396"/>
              <a:ext cx="724004" cy="723979"/>
            </a:xfrm>
            <a:custGeom>
              <a:avLst/>
              <a:gdLst/>
              <a:ahLst/>
              <a:cxnLst/>
              <a:rect l="l" t="t" r="r" b="b"/>
              <a:pathLst>
                <a:path w="29494" h="29493" extrusionOk="0">
                  <a:moveTo>
                    <a:pt x="29493" y="0"/>
                  </a:moveTo>
                  <a:cubicBezTo>
                    <a:pt x="13204" y="0"/>
                    <a:pt x="0" y="13204"/>
                    <a:pt x="0" y="29493"/>
                  </a:cubicBezTo>
                  <a:lnTo>
                    <a:pt x="29493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3" name="Google Shape;193;p3"/>
            <p:cNvSpPr/>
            <p:nvPr/>
          </p:nvSpPr>
          <p:spPr>
            <a:xfrm rot="10800000">
              <a:off x="6955741" y="3682396"/>
              <a:ext cx="724004" cy="723979"/>
            </a:xfrm>
            <a:custGeom>
              <a:avLst/>
              <a:gdLst/>
              <a:ahLst/>
              <a:cxnLst/>
              <a:rect l="l" t="t" r="r" b="b"/>
              <a:pathLst>
                <a:path w="29494" h="29493" extrusionOk="0">
                  <a:moveTo>
                    <a:pt x="29493" y="0"/>
                  </a:moveTo>
                  <a:lnTo>
                    <a:pt x="0" y="29493"/>
                  </a:lnTo>
                  <a:cubicBezTo>
                    <a:pt x="16288" y="29493"/>
                    <a:pt x="29493" y="16288"/>
                    <a:pt x="29493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4" name="Google Shape;194;p3"/>
            <p:cNvSpPr/>
            <p:nvPr/>
          </p:nvSpPr>
          <p:spPr>
            <a:xfrm rot="10800000">
              <a:off x="6218613" y="-37"/>
              <a:ext cx="731368" cy="1462736"/>
            </a:xfrm>
            <a:custGeom>
              <a:avLst/>
              <a:gdLst/>
              <a:ahLst/>
              <a:cxnLst/>
              <a:rect l="l" t="t" r="r" b="b"/>
              <a:pathLst>
                <a:path w="29794" h="59588" extrusionOk="0">
                  <a:moveTo>
                    <a:pt x="0" y="0"/>
                  </a:moveTo>
                  <a:lnTo>
                    <a:pt x="0" y="59587"/>
                  </a:lnTo>
                  <a:lnTo>
                    <a:pt x="29793" y="59587"/>
                  </a:lnTo>
                  <a:lnTo>
                    <a:pt x="29793" y="29794"/>
                  </a:lnTo>
                  <a:lnTo>
                    <a:pt x="29793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5" name="Google Shape;195;p3"/>
            <p:cNvSpPr/>
            <p:nvPr/>
          </p:nvSpPr>
          <p:spPr>
            <a:xfrm rot="10800000">
              <a:off x="6949923" y="-4"/>
              <a:ext cx="731393" cy="731368"/>
            </a:xfrm>
            <a:custGeom>
              <a:avLst/>
              <a:gdLst/>
              <a:ahLst/>
              <a:cxnLst/>
              <a:rect l="l" t="t" r="r" b="b"/>
              <a:pathLst>
                <a:path w="29795" h="29794" extrusionOk="0">
                  <a:moveTo>
                    <a:pt x="1" y="0"/>
                  </a:moveTo>
                  <a:lnTo>
                    <a:pt x="29794" y="29793"/>
                  </a:lnTo>
                  <a:lnTo>
                    <a:pt x="2979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" name="Google Shape;196;p3"/>
            <p:cNvSpPr/>
            <p:nvPr/>
          </p:nvSpPr>
          <p:spPr>
            <a:xfrm rot="10800000">
              <a:off x="6949972" y="4626313"/>
              <a:ext cx="731319" cy="517216"/>
            </a:xfrm>
            <a:custGeom>
              <a:avLst/>
              <a:gdLst/>
              <a:ahLst/>
              <a:cxnLst/>
              <a:rect l="l" t="t" r="r" b="b"/>
              <a:pathLst>
                <a:path w="29792" h="21070" extrusionOk="0">
                  <a:moveTo>
                    <a:pt x="1" y="0"/>
                  </a:moveTo>
                  <a:lnTo>
                    <a:pt x="21065" y="21070"/>
                  </a:lnTo>
                  <a:cubicBezTo>
                    <a:pt x="26458" y="15676"/>
                    <a:pt x="29791" y="8228"/>
                    <a:pt x="29791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" name="Google Shape;197;p3"/>
            <p:cNvSpPr/>
            <p:nvPr/>
          </p:nvSpPr>
          <p:spPr>
            <a:xfrm rot="10800000">
              <a:off x="6218580" y="731018"/>
              <a:ext cx="1462736" cy="50421"/>
            </a:xfrm>
            <a:custGeom>
              <a:avLst/>
              <a:gdLst/>
              <a:ahLst/>
              <a:cxnLst/>
              <a:rect l="l" t="t" r="r" b="b"/>
              <a:pathLst>
                <a:path w="59588" h="2054" extrusionOk="0">
                  <a:moveTo>
                    <a:pt x="1" y="1"/>
                  </a:moveTo>
                  <a:lnTo>
                    <a:pt x="1" y="2054"/>
                  </a:lnTo>
                  <a:lnTo>
                    <a:pt x="59587" y="2054"/>
                  </a:lnTo>
                  <a:lnTo>
                    <a:pt x="59587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" name="Google Shape;198;p3"/>
            <p:cNvSpPr/>
            <p:nvPr/>
          </p:nvSpPr>
          <p:spPr>
            <a:xfrm rot="10800000">
              <a:off x="6218580" y="781412"/>
              <a:ext cx="1462736" cy="50396"/>
            </a:xfrm>
            <a:custGeom>
              <a:avLst/>
              <a:gdLst/>
              <a:ahLst/>
              <a:cxnLst/>
              <a:rect l="l" t="t" r="r" b="b"/>
              <a:pathLst>
                <a:path w="59588" h="2053" extrusionOk="0">
                  <a:moveTo>
                    <a:pt x="1" y="1"/>
                  </a:moveTo>
                  <a:lnTo>
                    <a:pt x="1" y="2053"/>
                  </a:lnTo>
                  <a:lnTo>
                    <a:pt x="59587" y="2053"/>
                  </a:lnTo>
                  <a:lnTo>
                    <a:pt x="59587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" name="Google Shape;199;p3"/>
            <p:cNvSpPr/>
            <p:nvPr/>
          </p:nvSpPr>
          <p:spPr>
            <a:xfrm rot="10800000">
              <a:off x="6218580" y="831781"/>
              <a:ext cx="1462736" cy="50421"/>
            </a:xfrm>
            <a:custGeom>
              <a:avLst/>
              <a:gdLst/>
              <a:ahLst/>
              <a:cxnLst/>
              <a:rect l="l" t="t" r="r" b="b"/>
              <a:pathLst>
                <a:path w="59588" h="2054" extrusionOk="0">
                  <a:moveTo>
                    <a:pt x="1" y="1"/>
                  </a:moveTo>
                  <a:lnTo>
                    <a:pt x="1" y="2054"/>
                  </a:lnTo>
                  <a:lnTo>
                    <a:pt x="59587" y="2054"/>
                  </a:lnTo>
                  <a:lnTo>
                    <a:pt x="59587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" name="Google Shape;200;p3"/>
            <p:cNvSpPr/>
            <p:nvPr/>
          </p:nvSpPr>
          <p:spPr>
            <a:xfrm rot="10800000">
              <a:off x="6218580" y="882174"/>
              <a:ext cx="1462736" cy="50421"/>
            </a:xfrm>
            <a:custGeom>
              <a:avLst/>
              <a:gdLst/>
              <a:ahLst/>
              <a:cxnLst/>
              <a:rect l="l" t="t" r="r" b="b"/>
              <a:pathLst>
                <a:path w="59588" h="2054" extrusionOk="0">
                  <a:moveTo>
                    <a:pt x="1" y="1"/>
                  </a:moveTo>
                  <a:lnTo>
                    <a:pt x="1" y="2054"/>
                  </a:lnTo>
                  <a:lnTo>
                    <a:pt x="59587" y="2054"/>
                  </a:lnTo>
                  <a:lnTo>
                    <a:pt x="59587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" name="Google Shape;201;p3"/>
            <p:cNvSpPr/>
            <p:nvPr/>
          </p:nvSpPr>
          <p:spPr>
            <a:xfrm rot="10800000">
              <a:off x="6218580" y="932568"/>
              <a:ext cx="1462736" cy="50371"/>
            </a:xfrm>
            <a:custGeom>
              <a:avLst/>
              <a:gdLst/>
              <a:ahLst/>
              <a:cxnLst/>
              <a:rect l="l" t="t" r="r" b="b"/>
              <a:pathLst>
                <a:path w="59588" h="2052" extrusionOk="0">
                  <a:moveTo>
                    <a:pt x="1" y="0"/>
                  </a:moveTo>
                  <a:lnTo>
                    <a:pt x="1" y="2052"/>
                  </a:lnTo>
                  <a:lnTo>
                    <a:pt x="59587" y="2052"/>
                  </a:lnTo>
                  <a:lnTo>
                    <a:pt x="5958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" name="Google Shape;202;p3"/>
            <p:cNvSpPr/>
            <p:nvPr/>
          </p:nvSpPr>
          <p:spPr>
            <a:xfrm rot="10800000">
              <a:off x="6218580" y="982913"/>
              <a:ext cx="1462736" cy="50421"/>
            </a:xfrm>
            <a:custGeom>
              <a:avLst/>
              <a:gdLst/>
              <a:ahLst/>
              <a:cxnLst/>
              <a:rect l="l" t="t" r="r" b="b"/>
              <a:pathLst>
                <a:path w="59588" h="2054" extrusionOk="0">
                  <a:moveTo>
                    <a:pt x="1" y="0"/>
                  </a:moveTo>
                  <a:lnTo>
                    <a:pt x="1" y="2053"/>
                  </a:lnTo>
                  <a:lnTo>
                    <a:pt x="59587" y="2053"/>
                  </a:lnTo>
                  <a:lnTo>
                    <a:pt x="59587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" name="Google Shape;203;p3"/>
            <p:cNvSpPr/>
            <p:nvPr/>
          </p:nvSpPr>
          <p:spPr>
            <a:xfrm rot="10800000">
              <a:off x="6218580" y="1033307"/>
              <a:ext cx="1462736" cy="50396"/>
            </a:xfrm>
            <a:custGeom>
              <a:avLst/>
              <a:gdLst/>
              <a:ahLst/>
              <a:cxnLst/>
              <a:rect l="l" t="t" r="r" b="b"/>
              <a:pathLst>
                <a:path w="59588" h="2053" extrusionOk="0">
                  <a:moveTo>
                    <a:pt x="1" y="0"/>
                  </a:moveTo>
                  <a:lnTo>
                    <a:pt x="1" y="2052"/>
                  </a:lnTo>
                  <a:lnTo>
                    <a:pt x="59587" y="2052"/>
                  </a:lnTo>
                  <a:lnTo>
                    <a:pt x="5958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" name="Google Shape;204;p3"/>
            <p:cNvSpPr/>
            <p:nvPr/>
          </p:nvSpPr>
          <p:spPr>
            <a:xfrm rot="10800000">
              <a:off x="6218580" y="1083676"/>
              <a:ext cx="1462736" cy="50421"/>
            </a:xfrm>
            <a:custGeom>
              <a:avLst/>
              <a:gdLst/>
              <a:ahLst/>
              <a:cxnLst/>
              <a:rect l="l" t="t" r="r" b="b"/>
              <a:pathLst>
                <a:path w="59588" h="2054" extrusionOk="0">
                  <a:moveTo>
                    <a:pt x="1" y="0"/>
                  </a:moveTo>
                  <a:lnTo>
                    <a:pt x="1" y="2053"/>
                  </a:lnTo>
                  <a:lnTo>
                    <a:pt x="59587" y="2053"/>
                  </a:lnTo>
                  <a:lnTo>
                    <a:pt x="59587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" name="Google Shape;205;p3"/>
            <p:cNvSpPr/>
            <p:nvPr/>
          </p:nvSpPr>
          <p:spPr>
            <a:xfrm rot="10800000">
              <a:off x="6218580" y="1134070"/>
              <a:ext cx="1462736" cy="50396"/>
            </a:xfrm>
            <a:custGeom>
              <a:avLst/>
              <a:gdLst/>
              <a:ahLst/>
              <a:cxnLst/>
              <a:rect l="l" t="t" r="r" b="b"/>
              <a:pathLst>
                <a:path w="59588" h="2053" extrusionOk="0">
                  <a:moveTo>
                    <a:pt x="1" y="1"/>
                  </a:moveTo>
                  <a:lnTo>
                    <a:pt x="1" y="2052"/>
                  </a:lnTo>
                  <a:lnTo>
                    <a:pt x="59587" y="2052"/>
                  </a:lnTo>
                  <a:lnTo>
                    <a:pt x="59587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" name="Google Shape;206;p3"/>
            <p:cNvSpPr/>
            <p:nvPr/>
          </p:nvSpPr>
          <p:spPr>
            <a:xfrm rot="10800000">
              <a:off x="6218580" y="1184439"/>
              <a:ext cx="1462736" cy="50421"/>
            </a:xfrm>
            <a:custGeom>
              <a:avLst/>
              <a:gdLst/>
              <a:ahLst/>
              <a:cxnLst/>
              <a:rect l="l" t="t" r="r" b="b"/>
              <a:pathLst>
                <a:path w="59588" h="2054" extrusionOk="0">
                  <a:moveTo>
                    <a:pt x="1" y="1"/>
                  </a:moveTo>
                  <a:lnTo>
                    <a:pt x="1" y="2054"/>
                  </a:lnTo>
                  <a:lnTo>
                    <a:pt x="59587" y="2054"/>
                  </a:lnTo>
                  <a:lnTo>
                    <a:pt x="59587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3"/>
            <p:cNvSpPr/>
            <p:nvPr/>
          </p:nvSpPr>
          <p:spPr>
            <a:xfrm rot="10800000">
              <a:off x="6218580" y="1234833"/>
              <a:ext cx="1462736" cy="50396"/>
            </a:xfrm>
            <a:custGeom>
              <a:avLst/>
              <a:gdLst/>
              <a:ahLst/>
              <a:cxnLst/>
              <a:rect l="l" t="t" r="r" b="b"/>
              <a:pathLst>
                <a:path w="59588" h="2053" extrusionOk="0">
                  <a:moveTo>
                    <a:pt x="1" y="1"/>
                  </a:moveTo>
                  <a:lnTo>
                    <a:pt x="1" y="2053"/>
                  </a:lnTo>
                  <a:lnTo>
                    <a:pt x="59587" y="2053"/>
                  </a:lnTo>
                  <a:lnTo>
                    <a:pt x="59587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" name="Google Shape;208;p3"/>
            <p:cNvSpPr/>
            <p:nvPr/>
          </p:nvSpPr>
          <p:spPr>
            <a:xfrm rot="10800000">
              <a:off x="6218580" y="1285202"/>
              <a:ext cx="1462736" cy="50421"/>
            </a:xfrm>
            <a:custGeom>
              <a:avLst/>
              <a:gdLst/>
              <a:ahLst/>
              <a:cxnLst/>
              <a:rect l="l" t="t" r="r" b="b"/>
              <a:pathLst>
                <a:path w="59588" h="2054" extrusionOk="0">
                  <a:moveTo>
                    <a:pt x="1" y="1"/>
                  </a:moveTo>
                  <a:lnTo>
                    <a:pt x="1" y="2054"/>
                  </a:lnTo>
                  <a:lnTo>
                    <a:pt x="59587" y="2054"/>
                  </a:lnTo>
                  <a:lnTo>
                    <a:pt x="59587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" name="Google Shape;209;p3"/>
            <p:cNvSpPr/>
            <p:nvPr/>
          </p:nvSpPr>
          <p:spPr>
            <a:xfrm rot="10800000">
              <a:off x="6218580" y="1335595"/>
              <a:ext cx="1462736" cy="50371"/>
            </a:xfrm>
            <a:custGeom>
              <a:avLst/>
              <a:gdLst/>
              <a:ahLst/>
              <a:cxnLst/>
              <a:rect l="l" t="t" r="r" b="b"/>
              <a:pathLst>
                <a:path w="59588" h="2052" extrusionOk="0">
                  <a:moveTo>
                    <a:pt x="1" y="0"/>
                  </a:moveTo>
                  <a:lnTo>
                    <a:pt x="1" y="2052"/>
                  </a:lnTo>
                  <a:lnTo>
                    <a:pt x="59587" y="2052"/>
                  </a:lnTo>
                  <a:lnTo>
                    <a:pt x="5958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" name="Google Shape;210;p3"/>
            <p:cNvSpPr/>
            <p:nvPr/>
          </p:nvSpPr>
          <p:spPr>
            <a:xfrm rot="10800000">
              <a:off x="6218580" y="1385940"/>
              <a:ext cx="1462736" cy="50421"/>
            </a:xfrm>
            <a:custGeom>
              <a:avLst/>
              <a:gdLst/>
              <a:ahLst/>
              <a:cxnLst/>
              <a:rect l="l" t="t" r="r" b="b"/>
              <a:pathLst>
                <a:path w="59588" h="2054" extrusionOk="0">
                  <a:moveTo>
                    <a:pt x="1" y="0"/>
                  </a:moveTo>
                  <a:lnTo>
                    <a:pt x="1" y="2053"/>
                  </a:lnTo>
                  <a:lnTo>
                    <a:pt x="59587" y="2053"/>
                  </a:lnTo>
                  <a:lnTo>
                    <a:pt x="59587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211;p3"/>
            <p:cNvSpPr/>
            <p:nvPr/>
          </p:nvSpPr>
          <p:spPr>
            <a:xfrm rot="10800000">
              <a:off x="6218580" y="1436334"/>
              <a:ext cx="1462736" cy="50421"/>
            </a:xfrm>
            <a:custGeom>
              <a:avLst/>
              <a:gdLst/>
              <a:ahLst/>
              <a:cxnLst/>
              <a:rect l="l" t="t" r="r" b="b"/>
              <a:pathLst>
                <a:path w="59588" h="2054" extrusionOk="0">
                  <a:moveTo>
                    <a:pt x="1" y="0"/>
                  </a:moveTo>
                  <a:lnTo>
                    <a:pt x="1" y="2053"/>
                  </a:lnTo>
                  <a:lnTo>
                    <a:pt x="59587" y="2053"/>
                  </a:lnTo>
                  <a:lnTo>
                    <a:pt x="5958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" name="Google Shape;212;p3"/>
            <p:cNvSpPr/>
            <p:nvPr/>
          </p:nvSpPr>
          <p:spPr>
            <a:xfrm rot="10800000">
              <a:off x="6218613" y="1582"/>
              <a:ext cx="731393" cy="1485345"/>
            </a:xfrm>
            <a:custGeom>
              <a:avLst/>
              <a:gdLst/>
              <a:ahLst/>
              <a:cxnLst/>
              <a:rect l="l" t="t" r="r" b="b"/>
              <a:pathLst>
                <a:path w="29795" h="60509" extrusionOk="0">
                  <a:moveTo>
                    <a:pt x="29794" y="1"/>
                  </a:moveTo>
                  <a:cubicBezTo>
                    <a:pt x="13340" y="1"/>
                    <a:pt x="0" y="13545"/>
                    <a:pt x="0" y="30254"/>
                  </a:cubicBezTo>
                  <a:cubicBezTo>
                    <a:pt x="1" y="46963"/>
                    <a:pt x="13340" y="60508"/>
                    <a:pt x="29794" y="60508"/>
                  </a:cubicBezTo>
                  <a:lnTo>
                    <a:pt x="29794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" name="Google Shape;213;p3"/>
            <p:cNvSpPr/>
            <p:nvPr/>
          </p:nvSpPr>
          <p:spPr>
            <a:xfrm rot="10800000">
              <a:off x="6218629" y="363723"/>
              <a:ext cx="374791" cy="761095"/>
            </a:xfrm>
            <a:custGeom>
              <a:avLst/>
              <a:gdLst/>
              <a:ahLst/>
              <a:cxnLst/>
              <a:rect l="l" t="t" r="r" b="b"/>
              <a:pathLst>
                <a:path w="15268" h="31005" extrusionOk="0">
                  <a:moveTo>
                    <a:pt x="15267" y="1"/>
                  </a:moveTo>
                  <a:cubicBezTo>
                    <a:pt x="6836" y="1"/>
                    <a:pt x="0" y="6941"/>
                    <a:pt x="0" y="15502"/>
                  </a:cubicBezTo>
                  <a:cubicBezTo>
                    <a:pt x="0" y="24064"/>
                    <a:pt x="6836" y="31004"/>
                    <a:pt x="15267" y="31004"/>
                  </a:cubicBezTo>
                  <a:lnTo>
                    <a:pt x="15267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" name="Google Shape;214;p3"/>
            <p:cNvSpPr/>
            <p:nvPr/>
          </p:nvSpPr>
          <p:spPr>
            <a:xfrm rot="10800000">
              <a:off x="6434002" y="3896411"/>
              <a:ext cx="300731" cy="300731"/>
            </a:xfrm>
            <a:custGeom>
              <a:avLst/>
              <a:gdLst/>
              <a:ahLst/>
              <a:cxnLst/>
              <a:rect l="l" t="t" r="r" b="b"/>
              <a:pathLst>
                <a:path w="12251" h="12251" extrusionOk="0">
                  <a:moveTo>
                    <a:pt x="6126" y="1"/>
                  </a:moveTo>
                  <a:cubicBezTo>
                    <a:pt x="4502" y="1"/>
                    <a:pt x="2944" y="646"/>
                    <a:pt x="1795" y="1795"/>
                  </a:cubicBezTo>
                  <a:cubicBezTo>
                    <a:pt x="646" y="2944"/>
                    <a:pt x="1" y="4501"/>
                    <a:pt x="1" y="6125"/>
                  </a:cubicBezTo>
                  <a:cubicBezTo>
                    <a:pt x="1" y="7750"/>
                    <a:pt x="646" y="9307"/>
                    <a:pt x="1795" y="10456"/>
                  </a:cubicBezTo>
                  <a:cubicBezTo>
                    <a:pt x="2944" y="11605"/>
                    <a:pt x="4502" y="12250"/>
                    <a:pt x="6126" y="12250"/>
                  </a:cubicBezTo>
                  <a:cubicBezTo>
                    <a:pt x="7750" y="12250"/>
                    <a:pt x="9308" y="11605"/>
                    <a:pt x="10456" y="10456"/>
                  </a:cubicBezTo>
                  <a:cubicBezTo>
                    <a:pt x="11605" y="9307"/>
                    <a:pt x="12250" y="7750"/>
                    <a:pt x="12250" y="6125"/>
                  </a:cubicBezTo>
                  <a:cubicBezTo>
                    <a:pt x="12250" y="4501"/>
                    <a:pt x="11605" y="2944"/>
                    <a:pt x="10456" y="1795"/>
                  </a:cubicBezTo>
                  <a:cubicBezTo>
                    <a:pt x="9308" y="646"/>
                    <a:pt x="7750" y="1"/>
                    <a:pt x="6126" y="1"/>
                  </a:cubicBezTo>
                  <a:close/>
                </a:path>
              </a:pathLst>
            </a:custGeom>
            <a:solidFill>
              <a:srgbClr val="3A87C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" name="Google Shape;215;p3"/>
            <p:cNvSpPr/>
            <p:nvPr/>
          </p:nvSpPr>
          <p:spPr>
            <a:xfrm>
              <a:off x="5704133" y="4628810"/>
              <a:ext cx="297663" cy="297638"/>
            </a:xfrm>
            <a:custGeom>
              <a:avLst/>
              <a:gdLst/>
              <a:ahLst/>
              <a:cxnLst/>
              <a:rect l="l" t="t" r="r" b="b"/>
              <a:pathLst>
                <a:path w="12126" h="12125" extrusionOk="0">
                  <a:moveTo>
                    <a:pt x="6064" y="0"/>
                  </a:moveTo>
                  <a:cubicBezTo>
                    <a:pt x="2704" y="0"/>
                    <a:pt x="1" y="2704"/>
                    <a:pt x="1" y="6062"/>
                  </a:cubicBezTo>
                  <a:cubicBezTo>
                    <a:pt x="1" y="9422"/>
                    <a:pt x="2704" y="12125"/>
                    <a:pt x="6064" y="12125"/>
                  </a:cubicBezTo>
                  <a:cubicBezTo>
                    <a:pt x="9422" y="12125"/>
                    <a:pt x="12126" y="9422"/>
                    <a:pt x="12126" y="6062"/>
                  </a:cubicBezTo>
                  <a:cubicBezTo>
                    <a:pt x="12126" y="2704"/>
                    <a:pt x="9422" y="0"/>
                    <a:pt x="606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216;p3"/>
            <p:cNvSpPr/>
            <p:nvPr/>
          </p:nvSpPr>
          <p:spPr>
            <a:xfrm>
              <a:off x="5487290" y="2217986"/>
              <a:ext cx="731393" cy="731368"/>
            </a:xfrm>
            <a:custGeom>
              <a:avLst/>
              <a:gdLst/>
              <a:ahLst/>
              <a:cxnLst/>
              <a:rect l="l" t="t" r="r" b="b"/>
              <a:pathLst>
                <a:path w="29795" h="29794" extrusionOk="0">
                  <a:moveTo>
                    <a:pt x="14898" y="1"/>
                  </a:moveTo>
                  <a:cubicBezTo>
                    <a:pt x="6671" y="1"/>
                    <a:pt x="1" y="6670"/>
                    <a:pt x="0" y="14897"/>
                  </a:cubicBezTo>
                  <a:cubicBezTo>
                    <a:pt x="0" y="23125"/>
                    <a:pt x="6670" y="29794"/>
                    <a:pt x="14897" y="29794"/>
                  </a:cubicBezTo>
                  <a:cubicBezTo>
                    <a:pt x="23124" y="29794"/>
                    <a:pt x="29794" y="23125"/>
                    <a:pt x="29794" y="14897"/>
                  </a:cubicBezTo>
                  <a:lnTo>
                    <a:pt x="29794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" name="Google Shape;217;p3"/>
            <p:cNvSpPr/>
            <p:nvPr/>
          </p:nvSpPr>
          <p:spPr>
            <a:xfrm>
              <a:off x="5487315" y="4046299"/>
              <a:ext cx="365684" cy="365684"/>
            </a:xfrm>
            <a:custGeom>
              <a:avLst/>
              <a:gdLst/>
              <a:ahLst/>
              <a:cxnLst/>
              <a:rect l="l" t="t" r="r" b="b"/>
              <a:pathLst>
                <a:path w="14897" h="14897" extrusionOk="0">
                  <a:moveTo>
                    <a:pt x="0" y="0"/>
                  </a:moveTo>
                  <a:lnTo>
                    <a:pt x="0" y="14897"/>
                  </a:lnTo>
                  <a:lnTo>
                    <a:pt x="14897" y="14897"/>
                  </a:lnTo>
                  <a:lnTo>
                    <a:pt x="1489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" name="Google Shape;218;p3"/>
            <p:cNvSpPr/>
            <p:nvPr/>
          </p:nvSpPr>
          <p:spPr>
            <a:xfrm>
              <a:off x="5852958" y="3680631"/>
              <a:ext cx="365709" cy="731368"/>
            </a:xfrm>
            <a:custGeom>
              <a:avLst/>
              <a:gdLst/>
              <a:ahLst/>
              <a:cxnLst/>
              <a:rect l="l" t="t" r="r" b="b"/>
              <a:pathLst>
                <a:path w="14898" h="29794" extrusionOk="0">
                  <a:moveTo>
                    <a:pt x="1" y="1"/>
                  </a:moveTo>
                  <a:lnTo>
                    <a:pt x="1" y="14897"/>
                  </a:lnTo>
                  <a:lnTo>
                    <a:pt x="1" y="29794"/>
                  </a:lnTo>
                  <a:lnTo>
                    <a:pt x="14897" y="29794"/>
                  </a:lnTo>
                  <a:lnTo>
                    <a:pt x="14897" y="14897"/>
                  </a:lnTo>
                  <a:lnTo>
                    <a:pt x="14897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" name="Google Shape;219;p3"/>
            <p:cNvSpPr/>
            <p:nvPr/>
          </p:nvSpPr>
          <p:spPr>
            <a:xfrm>
              <a:off x="5487315" y="3680607"/>
              <a:ext cx="365684" cy="365733"/>
            </a:xfrm>
            <a:custGeom>
              <a:avLst/>
              <a:gdLst/>
              <a:ahLst/>
              <a:cxnLst/>
              <a:rect l="l" t="t" r="r" b="b"/>
              <a:pathLst>
                <a:path w="14897" h="14899" extrusionOk="0">
                  <a:moveTo>
                    <a:pt x="0" y="1"/>
                  </a:moveTo>
                  <a:lnTo>
                    <a:pt x="0" y="14898"/>
                  </a:lnTo>
                  <a:lnTo>
                    <a:pt x="14897" y="14898"/>
                  </a:lnTo>
                  <a:lnTo>
                    <a:pt x="14897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" name="Google Shape;220;p3"/>
            <p:cNvSpPr/>
            <p:nvPr/>
          </p:nvSpPr>
          <p:spPr>
            <a:xfrm>
              <a:off x="5487315" y="2949296"/>
              <a:ext cx="365684" cy="365709"/>
            </a:xfrm>
            <a:custGeom>
              <a:avLst/>
              <a:gdLst/>
              <a:ahLst/>
              <a:cxnLst/>
              <a:rect l="l" t="t" r="r" b="b"/>
              <a:pathLst>
                <a:path w="14897" h="14898" extrusionOk="0">
                  <a:moveTo>
                    <a:pt x="14897" y="1"/>
                  </a:moveTo>
                  <a:lnTo>
                    <a:pt x="0" y="14897"/>
                  </a:lnTo>
                  <a:lnTo>
                    <a:pt x="14897" y="14897"/>
                  </a:lnTo>
                  <a:lnTo>
                    <a:pt x="14897" y="1"/>
                  </a:lnTo>
                  <a:close/>
                </a:path>
              </a:pathLst>
            </a:custGeom>
            <a:solidFill>
              <a:srgbClr val="94D1F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" name="Google Shape;221;p3"/>
            <p:cNvSpPr/>
            <p:nvPr/>
          </p:nvSpPr>
          <p:spPr>
            <a:xfrm>
              <a:off x="5487315" y="3314964"/>
              <a:ext cx="365684" cy="365709"/>
            </a:xfrm>
            <a:custGeom>
              <a:avLst/>
              <a:gdLst/>
              <a:ahLst/>
              <a:cxnLst/>
              <a:rect l="l" t="t" r="r" b="b"/>
              <a:pathLst>
                <a:path w="14897" h="14898" extrusionOk="0">
                  <a:moveTo>
                    <a:pt x="14897" y="0"/>
                  </a:moveTo>
                  <a:lnTo>
                    <a:pt x="0" y="14898"/>
                  </a:lnTo>
                  <a:lnTo>
                    <a:pt x="14897" y="14898"/>
                  </a:lnTo>
                  <a:lnTo>
                    <a:pt x="1489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" name="Google Shape;222;p3"/>
            <p:cNvSpPr/>
            <p:nvPr/>
          </p:nvSpPr>
          <p:spPr>
            <a:xfrm>
              <a:off x="5846723" y="2949296"/>
              <a:ext cx="365709" cy="365709"/>
            </a:xfrm>
            <a:custGeom>
              <a:avLst/>
              <a:gdLst/>
              <a:ahLst/>
              <a:cxnLst/>
              <a:rect l="l" t="t" r="r" b="b"/>
              <a:pathLst>
                <a:path w="14898" h="14898" extrusionOk="0">
                  <a:moveTo>
                    <a:pt x="1" y="1"/>
                  </a:moveTo>
                  <a:lnTo>
                    <a:pt x="1" y="14897"/>
                  </a:lnTo>
                  <a:lnTo>
                    <a:pt x="14897" y="14897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94D1F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" name="Google Shape;223;p3"/>
            <p:cNvSpPr/>
            <p:nvPr/>
          </p:nvSpPr>
          <p:spPr>
            <a:xfrm>
              <a:off x="5846723" y="3314964"/>
              <a:ext cx="365709" cy="365709"/>
            </a:xfrm>
            <a:custGeom>
              <a:avLst/>
              <a:gdLst/>
              <a:ahLst/>
              <a:cxnLst/>
              <a:rect l="l" t="t" r="r" b="b"/>
              <a:pathLst>
                <a:path w="14898" h="14898" extrusionOk="0">
                  <a:moveTo>
                    <a:pt x="1" y="0"/>
                  </a:moveTo>
                  <a:lnTo>
                    <a:pt x="1" y="14898"/>
                  </a:lnTo>
                  <a:lnTo>
                    <a:pt x="14897" y="14898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224;p3"/>
            <p:cNvSpPr/>
            <p:nvPr/>
          </p:nvSpPr>
          <p:spPr>
            <a:xfrm>
              <a:off x="5487315" y="1486675"/>
              <a:ext cx="731368" cy="731368"/>
            </a:xfrm>
            <a:custGeom>
              <a:avLst/>
              <a:gdLst/>
              <a:ahLst/>
              <a:cxnLst/>
              <a:rect l="l" t="t" r="r" b="b"/>
              <a:pathLst>
                <a:path w="29794" h="29794" extrusionOk="0">
                  <a:moveTo>
                    <a:pt x="29793" y="0"/>
                  </a:moveTo>
                  <a:lnTo>
                    <a:pt x="0" y="29794"/>
                  </a:lnTo>
                  <a:lnTo>
                    <a:pt x="29793" y="29794"/>
                  </a:lnTo>
                  <a:lnTo>
                    <a:pt x="29793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225;p3"/>
            <p:cNvSpPr/>
            <p:nvPr/>
          </p:nvSpPr>
          <p:spPr>
            <a:xfrm>
              <a:off x="5657937" y="1657322"/>
              <a:ext cx="390060" cy="390060"/>
            </a:xfrm>
            <a:custGeom>
              <a:avLst/>
              <a:gdLst/>
              <a:ahLst/>
              <a:cxnLst/>
              <a:rect l="l" t="t" r="r" b="b"/>
              <a:pathLst>
                <a:path w="15890" h="15890" extrusionOk="0">
                  <a:moveTo>
                    <a:pt x="15890" y="1"/>
                  </a:moveTo>
                  <a:lnTo>
                    <a:pt x="1" y="15889"/>
                  </a:lnTo>
                  <a:lnTo>
                    <a:pt x="15890" y="15889"/>
                  </a:lnTo>
                  <a:lnTo>
                    <a:pt x="15890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226;p3"/>
            <p:cNvSpPr/>
            <p:nvPr/>
          </p:nvSpPr>
          <p:spPr>
            <a:xfrm>
              <a:off x="5657937" y="1657322"/>
              <a:ext cx="390060" cy="390060"/>
            </a:xfrm>
            <a:custGeom>
              <a:avLst/>
              <a:gdLst/>
              <a:ahLst/>
              <a:cxnLst/>
              <a:rect l="l" t="t" r="r" b="b"/>
              <a:pathLst>
                <a:path w="15890" h="15890" extrusionOk="0">
                  <a:moveTo>
                    <a:pt x="1" y="1"/>
                  </a:moveTo>
                  <a:lnTo>
                    <a:pt x="1" y="15889"/>
                  </a:lnTo>
                  <a:lnTo>
                    <a:pt x="15890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7" name="Google Shape;227;p3"/>
            <p:cNvSpPr/>
            <p:nvPr/>
          </p:nvSpPr>
          <p:spPr>
            <a:xfrm>
              <a:off x="5702562" y="2433061"/>
              <a:ext cx="300731" cy="300731"/>
            </a:xfrm>
            <a:custGeom>
              <a:avLst/>
              <a:gdLst/>
              <a:ahLst/>
              <a:cxnLst/>
              <a:rect l="l" t="t" r="r" b="b"/>
              <a:pathLst>
                <a:path w="12251" h="12251" extrusionOk="0">
                  <a:moveTo>
                    <a:pt x="6126" y="1"/>
                  </a:moveTo>
                  <a:cubicBezTo>
                    <a:pt x="4502" y="1"/>
                    <a:pt x="2944" y="646"/>
                    <a:pt x="1795" y="1795"/>
                  </a:cubicBezTo>
                  <a:cubicBezTo>
                    <a:pt x="646" y="2944"/>
                    <a:pt x="1" y="4501"/>
                    <a:pt x="1" y="6125"/>
                  </a:cubicBezTo>
                  <a:cubicBezTo>
                    <a:pt x="1" y="7750"/>
                    <a:pt x="646" y="9307"/>
                    <a:pt x="1795" y="10456"/>
                  </a:cubicBezTo>
                  <a:cubicBezTo>
                    <a:pt x="2944" y="11605"/>
                    <a:pt x="4502" y="12250"/>
                    <a:pt x="6126" y="12250"/>
                  </a:cubicBezTo>
                  <a:cubicBezTo>
                    <a:pt x="7750" y="12250"/>
                    <a:pt x="9308" y="11605"/>
                    <a:pt x="10456" y="10456"/>
                  </a:cubicBezTo>
                  <a:cubicBezTo>
                    <a:pt x="11605" y="9307"/>
                    <a:pt x="12250" y="7750"/>
                    <a:pt x="12250" y="6125"/>
                  </a:cubicBezTo>
                  <a:cubicBezTo>
                    <a:pt x="12250" y="4501"/>
                    <a:pt x="11605" y="2944"/>
                    <a:pt x="10456" y="1795"/>
                  </a:cubicBezTo>
                  <a:cubicBezTo>
                    <a:pt x="9308" y="646"/>
                    <a:pt x="7750" y="1"/>
                    <a:pt x="6126" y="1"/>
                  </a:cubicBezTo>
                  <a:close/>
                </a:path>
              </a:pathLst>
            </a:custGeom>
            <a:solidFill>
              <a:srgbClr val="3A87C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8" name="Google Shape;228;p3"/>
            <p:cNvSpPr/>
            <p:nvPr/>
          </p:nvSpPr>
          <p:spPr>
            <a:xfrm rot="10800000">
              <a:off x="5487173" y="24029"/>
              <a:ext cx="731368" cy="731368"/>
            </a:xfrm>
            <a:custGeom>
              <a:avLst/>
              <a:gdLst/>
              <a:ahLst/>
              <a:cxnLst/>
              <a:rect l="l" t="t" r="r" b="b"/>
              <a:pathLst>
                <a:path w="29794" h="29794" extrusionOk="0">
                  <a:moveTo>
                    <a:pt x="1" y="1"/>
                  </a:moveTo>
                  <a:lnTo>
                    <a:pt x="1" y="29794"/>
                  </a:lnTo>
                  <a:lnTo>
                    <a:pt x="29793" y="29794"/>
                  </a:lnTo>
                  <a:lnTo>
                    <a:pt x="29793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" name="Google Shape;229;p3"/>
            <p:cNvSpPr/>
            <p:nvPr/>
          </p:nvSpPr>
          <p:spPr>
            <a:xfrm rot="10800000">
              <a:off x="5487173" y="755339"/>
              <a:ext cx="731368" cy="731393"/>
            </a:xfrm>
            <a:custGeom>
              <a:avLst/>
              <a:gdLst/>
              <a:ahLst/>
              <a:cxnLst/>
              <a:rect l="l" t="t" r="r" b="b"/>
              <a:pathLst>
                <a:path w="29794" h="29795" extrusionOk="0">
                  <a:moveTo>
                    <a:pt x="1" y="1"/>
                  </a:moveTo>
                  <a:lnTo>
                    <a:pt x="1" y="29795"/>
                  </a:lnTo>
                  <a:lnTo>
                    <a:pt x="29793" y="29795"/>
                  </a:lnTo>
                  <a:lnTo>
                    <a:pt x="29793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0" name="Google Shape;230;p3"/>
            <p:cNvSpPr/>
            <p:nvPr/>
          </p:nvSpPr>
          <p:spPr>
            <a:xfrm rot="10800000">
              <a:off x="5487173" y="24029"/>
              <a:ext cx="731368" cy="731368"/>
            </a:xfrm>
            <a:custGeom>
              <a:avLst/>
              <a:gdLst/>
              <a:ahLst/>
              <a:cxnLst/>
              <a:rect l="l" t="t" r="r" b="b"/>
              <a:pathLst>
                <a:path w="29794" h="29794" extrusionOk="0">
                  <a:moveTo>
                    <a:pt x="14897" y="1"/>
                  </a:moveTo>
                  <a:cubicBezTo>
                    <a:pt x="6670" y="1"/>
                    <a:pt x="1" y="6670"/>
                    <a:pt x="1" y="14897"/>
                  </a:cubicBezTo>
                  <a:cubicBezTo>
                    <a:pt x="1" y="23124"/>
                    <a:pt x="6670" y="29794"/>
                    <a:pt x="14897" y="29794"/>
                  </a:cubicBezTo>
                  <a:cubicBezTo>
                    <a:pt x="23125" y="29794"/>
                    <a:pt x="29793" y="23124"/>
                    <a:pt x="29793" y="14897"/>
                  </a:cubicBezTo>
                  <a:cubicBezTo>
                    <a:pt x="29793" y="6670"/>
                    <a:pt x="23124" y="1"/>
                    <a:pt x="1489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1" name="Google Shape;231;p3"/>
            <p:cNvSpPr/>
            <p:nvPr/>
          </p:nvSpPr>
          <p:spPr>
            <a:xfrm rot="10800000">
              <a:off x="5696352" y="233208"/>
              <a:ext cx="313005" cy="313030"/>
            </a:xfrm>
            <a:custGeom>
              <a:avLst/>
              <a:gdLst/>
              <a:ahLst/>
              <a:cxnLst/>
              <a:rect l="l" t="t" r="r" b="b"/>
              <a:pathLst>
                <a:path w="12751" h="12752" extrusionOk="0">
                  <a:moveTo>
                    <a:pt x="6375" y="0"/>
                  </a:moveTo>
                  <a:cubicBezTo>
                    <a:pt x="2855" y="0"/>
                    <a:pt x="0" y="2855"/>
                    <a:pt x="0" y="6376"/>
                  </a:cubicBezTo>
                  <a:cubicBezTo>
                    <a:pt x="0" y="9898"/>
                    <a:pt x="2855" y="12751"/>
                    <a:pt x="6375" y="12751"/>
                  </a:cubicBezTo>
                  <a:cubicBezTo>
                    <a:pt x="9896" y="12751"/>
                    <a:pt x="12751" y="9897"/>
                    <a:pt x="12751" y="6376"/>
                  </a:cubicBezTo>
                  <a:cubicBezTo>
                    <a:pt x="12751" y="2855"/>
                    <a:pt x="9896" y="0"/>
                    <a:pt x="6375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2" name="Google Shape;232;p3"/>
            <p:cNvSpPr/>
            <p:nvPr/>
          </p:nvSpPr>
          <p:spPr>
            <a:xfrm rot="10800000">
              <a:off x="5487189" y="755356"/>
              <a:ext cx="365709" cy="365709"/>
            </a:xfrm>
            <a:custGeom>
              <a:avLst/>
              <a:gdLst/>
              <a:ahLst/>
              <a:cxnLst/>
              <a:rect l="l" t="t" r="r" b="b"/>
              <a:pathLst>
                <a:path w="14898" h="14898" extrusionOk="0">
                  <a:moveTo>
                    <a:pt x="1" y="0"/>
                  </a:moveTo>
                  <a:lnTo>
                    <a:pt x="1" y="14898"/>
                  </a:lnTo>
                  <a:lnTo>
                    <a:pt x="14897" y="14898"/>
                  </a:lnTo>
                  <a:lnTo>
                    <a:pt x="14897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3" name="Google Shape;233;p3"/>
            <p:cNvSpPr/>
            <p:nvPr/>
          </p:nvSpPr>
          <p:spPr>
            <a:xfrm rot="10800000">
              <a:off x="5487189" y="1121024"/>
              <a:ext cx="365709" cy="365709"/>
            </a:xfrm>
            <a:custGeom>
              <a:avLst/>
              <a:gdLst/>
              <a:ahLst/>
              <a:cxnLst/>
              <a:rect l="l" t="t" r="r" b="b"/>
              <a:pathLst>
                <a:path w="14898" h="14898" extrusionOk="0">
                  <a:moveTo>
                    <a:pt x="1" y="1"/>
                  </a:moveTo>
                  <a:lnTo>
                    <a:pt x="1" y="14897"/>
                  </a:lnTo>
                  <a:lnTo>
                    <a:pt x="14897" y="14897"/>
                  </a:lnTo>
                  <a:lnTo>
                    <a:pt x="14897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7"/>
          <p:cNvSpPr txBox="1">
            <a:spLocks noGrp="1"/>
          </p:cNvSpPr>
          <p:nvPr>
            <p:ph type="title"/>
          </p:nvPr>
        </p:nvSpPr>
        <p:spPr>
          <a:xfrm>
            <a:off x="3168000" y="12453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ctr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ctr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ctr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ctr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ctr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ctr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ctr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ctr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251" name="Google Shape;251;p7"/>
          <p:cNvSpPr txBox="1">
            <a:spLocks noGrp="1"/>
          </p:cNvSpPr>
          <p:nvPr>
            <p:ph type="body" idx="1"/>
          </p:nvPr>
        </p:nvSpPr>
        <p:spPr>
          <a:xfrm>
            <a:off x="3249900" y="2079300"/>
            <a:ext cx="2644200" cy="181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cxnSp>
        <p:nvCxnSpPr>
          <p:cNvPr id="252" name="Google Shape;252;p7"/>
          <p:cNvCxnSpPr/>
          <p:nvPr/>
        </p:nvCxnSpPr>
        <p:spPr>
          <a:xfrm>
            <a:off x="748150" y="4505500"/>
            <a:ext cx="5975100" cy="0"/>
          </a:xfrm>
          <a:prstGeom prst="straightConnector1">
            <a:avLst/>
          </a:prstGeom>
          <a:noFill/>
          <a:ln w="19050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53" name="Google Shape;253;p7"/>
          <p:cNvSpPr txBox="1">
            <a:spLocks noGrp="1"/>
          </p:cNvSpPr>
          <p:nvPr>
            <p:ph type="subTitle" idx="2"/>
          </p:nvPr>
        </p:nvSpPr>
        <p:spPr>
          <a:xfrm>
            <a:off x="6781375" y="4330000"/>
            <a:ext cx="1667700" cy="351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grpSp>
        <p:nvGrpSpPr>
          <p:cNvPr id="254" name="Google Shape;254;p7"/>
          <p:cNvGrpSpPr/>
          <p:nvPr/>
        </p:nvGrpSpPr>
        <p:grpSpPr>
          <a:xfrm>
            <a:off x="0" y="0"/>
            <a:ext cx="1489725" cy="2979375"/>
            <a:chOff x="0" y="0"/>
            <a:chExt cx="1489725" cy="2979375"/>
          </a:xfrm>
        </p:grpSpPr>
        <p:sp>
          <p:nvSpPr>
            <p:cNvPr id="255" name="Google Shape;255;p7"/>
            <p:cNvSpPr/>
            <p:nvPr/>
          </p:nvSpPr>
          <p:spPr>
            <a:xfrm rot="5400000">
              <a:off x="594938" y="890913"/>
              <a:ext cx="303125" cy="303150"/>
            </a:xfrm>
            <a:custGeom>
              <a:avLst/>
              <a:gdLst/>
              <a:ahLst/>
              <a:cxnLst/>
              <a:rect l="l" t="t" r="r" b="b"/>
              <a:pathLst>
                <a:path w="12125" h="12126" extrusionOk="0">
                  <a:moveTo>
                    <a:pt x="6062" y="1"/>
                  </a:moveTo>
                  <a:cubicBezTo>
                    <a:pt x="2715" y="1"/>
                    <a:pt x="0" y="2715"/>
                    <a:pt x="0" y="6063"/>
                  </a:cubicBezTo>
                  <a:cubicBezTo>
                    <a:pt x="0" y="9411"/>
                    <a:pt x="2715" y="12126"/>
                    <a:pt x="6062" y="12126"/>
                  </a:cubicBezTo>
                  <a:cubicBezTo>
                    <a:pt x="9410" y="12126"/>
                    <a:pt x="12125" y="9411"/>
                    <a:pt x="12125" y="6063"/>
                  </a:cubicBezTo>
                  <a:cubicBezTo>
                    <a:pt x="12125" y="2714"/>
                    <a:pt x="9410" y="1"/>
                    <a:pt x="6062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" name="Google Shape;256;p7"/>
            <p:cNvSpPr/>
            <p:nvPr/>
          </p:nvSpPr>
          <p:spPr>
            <a:xfrm rot="5400000">
              <a:off x="38" y="2234488"/>
              <a:ext cx="744850" cy="744875"/>
            </a:xfrm>
            <a:custGeom>
              <a:avLst/>
              <a:gdLst/>
              <a:ahLst/>
              <a:cxnLst/>
              <a:rect l="l" t="t" r="r" b="b"/>
              <a:pathLst>
                <a:path w="29794" h="29795" extrusionOk="0">
                  <a:moveTo>
                    <a:pt x="1" y="1"/>
                  </a:moveTo>
                  <a:lnTo>
                    <a:pt x="1" y="29795"/>
                  </a:lnTo>
                  <a:lnTo>
                    <a:pt x="29793" y="29795"/>
                  </a:lnTo>
                  <a:lnTo>
                    <a:pt x="2979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" name="Google Shape;257;p7"/>
            <p:cNvSpPr/>
            <p:nvPr/>
          </p:nvSpPr>
          <p:spPr>
            <a:xfrm rot="5400000">
              <a:off x="50" y="-25"/>
              <a:ext cx="744825" cy="744875"/>
            </a:xfrm>
            <a:custGeom>
              <a:avLst/>
              <a:gdLst/>
              <a:ahLst/>
              <a:cxnLst/>
              <a:rect l="l" t="t" r="r" b="b"/>
              <a:pathLst>
                <a:path w="29793" h="29795" extrusionOk="0">
                  <a:moveTo>
                    <a:pt x="0" y="1"/>
                  </a:moveTo>
                  <a:lnTo>
                    <a:pt x="0" y="29795"/>
                  </a:lnTo>
                  <a:lnTo>
                    <a:pt x="29793" y="29795"/>
                  </a:lnTo>
                  <a:cubicBezTo>
                    <a:pt x="29793" y="13339"/>
                    <a:pt x="16454" y="1"/>
                    <a:pt x="0" y="1"/>
                  </a:cubicBezTo>
                  <a:close/>
                </a:path>
              </a:pathLst>
            </a:custGeom>
            <a:solidFill>
              <a:srgbClr val="D6F0F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" name="Google Shape;258;p7"/>
            <p:cNvSpPr/>
            <p:nvPr/>
          </p:nvSpPr>
          <p:spPr>
            <a:xfrm rot="5400000">
              <a:off x="744863" y="2234513"/>
              <a:ext cx="744875" cy="744850"/>
            </a:xfrm>
            <a:custGeom>
              <a:avLst/>
              <a:gdLst/>
              <a:ahLst/>
              <a:cxnLst/>
              <a:rect l="l" t="t" r="r" b="b"/>
              <a:pathLst>
                <a:path w="29795" h="29794" extrusionOk="0">
                  <a:moveTo>
                    <a:pt x="29794" y="1"/>
                  </a:moveTo>
                  <a:lnTo>
                    <a:pt x="1" y="29794"/>
                  </a:lnTo>
                  <a:lnTo>
                    <a:pt x="29794" y="29794"/>
                  </a:lnTo>
                  <a:lnTo>
                    <a:pt x="2979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" name="Google Shape;259;p7"/>
            <p:cNvSpPr/>
            <p:nvPr/>
          </p:nvSpPr>
          <p:spPr>
            <a:xfrm rot="5400000">
              <a:off x="25" y="2606900"/>
              <a:ext cx="372450" cy="372450"/>
            </a:xfrm>
            <a:custGeom>
              <a:avLst/>
              <a:gdLst/>
              <a:ahLst/>
              <a:cxnLst/>
              <a:rect l="l" t="t" r="r" b="b"/>
              <a:pathLst>
                <a:path w="14898" h="14898" extrusionOk="0">
                  <a:moveTo>
                    <a:pt x="1" y="0"/>
                  </a:moveTo>
                  <a:lnTo>
                    <a:pt x="1" y="14898"/>
                  </a:lnTo>
                  <a:lnTo>
                    <a:pt x="14897" y="14898"/>
                  </a:lnTo>
                  <a:lnTo>
                    <a:pt x="14897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0" name="Google Shape;260;p7"/>
            <p:cNvSpPr/>
            <p:nvPr/>
          </p:nvSpPr>
          <p:spPr>
            <a:xfrm rot="5400000">
              <a:off x="372450" y="2606900"/>
              <a:ext cx="372450" cy="372450"/>
            </a:xfrm>
            <a:custGeom>
              <a:avLst/>
              <a:gdLst/>
              <a:ahLst/>
              <a:cxnLst/>
              <a:rect l="l" t="t" r="r" b="b"/>
              <a:pathLst>
                <a:path w="14898" h="14898" extrusionOk="0">
                  <a:moveTo>
                    <a:pt x="1" y="1"/>
                  </a:moveTo>
                  <a:lnTo>
                    <a:pt x="1" y="14897"/>
                  </a:lnTo>
                  <a:lnTo>
                    <a:pt x="14897" y="14897"/>
                  </a:lnTo>
                  <a:lnTo>
                    <a:pt x="14897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1" name="Google Shape;261;p7"/>
            <p:cNvSpPr/>
            <p:nvPr/>
          </p:nvSpPr>
          <p:spPr>
            <a:xfrm rot="5400000">
              <a:off x="746438" y="2236113"/>
              <a:ext cx="737350" cy="737325"/>
            </a:xfrm>
            <a:custGeom>
              <a:avLst/>
              <a:gdLst/>
              <a:ahLst/>
              <a:cxnLst/>
              <a:rect l="l" t="t" r="r" b="b"/>
              <a:pathLst>
                <a:path w="29494" h="29493" extrusionOk="0">
                  <a:moveTo>
                    <a:pt x="29493" y="0"/>
                  </a:moveTo>
                  <a:cubicBezTo>
                    <a:pt x="13204" y="0"/>
                    <a:pt x="0" y="13204"/>
                    <a:pt x="0" y="29493"/>
                  </a:cubicBezTo>
                  <a:lnTo>
                    <a:pt x="2949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2" name="Google Shape;262;p7"/>
            <p:cNvSpPr/>
            <p:nvPr/>
          </p:nvSpPr>
          <p:spPr>
            <a:xfrm rot="5400000">
              <a:off x="746438" y="2236113"/>
              <a:ext cx="737350" cy="737325"/>
            </a:xfrm>
            <a:custGeom>
              <a:avLst/>
              <a:gdLst/>
              <a:ahLst/>
              <a:cxnLst/>
              <a:rect l="l" t="t" r="r" b="b"/>
              <a:pathLst>
                <a:path w="29494" h="29493" extrusionOk="0">
                  <a:moveTo>
                    <a:pt x="29493" y="0"/>
                  </a:moveTo>
                  <a:lnTo>
                    <a:pt x="0" y="29493"/>
                  </a:lnTo>
                  <a:cubicBezTo>
                    <a:pt x="16288" y="29493"/>
                    <a:pt x="29493" y="16288"/>
                    <a:pt x="29493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3" name="Google Shape;263;p7"/>
            <p:cNvSpPr/>
            <p:nvPr/>
          </p:nvSpPr>
          <p:spPr>
            <a:xfrm rot="5400000">
              <a:off x="720050" y="-24825"/>
              <a:ext cx="49650" cy="1489700"/>
            </a:xfrm>
            <a:custGeom>
              <a:avLst/>
              <a:gdLst/>
              <a:ahLst/>
              <a:cxnLst/>
              <a:rect l="l" t="t" r="r" b="b"/>
              <a:pathLst>
                <a:path w="1986" h="59588" extrusionOk="0">
                  <a:moveTo>
                    <a:pt x="0" y="1"/>
                  </a:moveTo>
                  <a:lnTo>
                    <a:pt x="0" y="59588"/>
                  </a:lnTo>
                  <a:lnTo>
                    <a:pt x="1986" y="59588"/>
                  </a:lnTo>
                  <a:lnTo>
                    <a:pt x="1986" y="29794"/>
                  </a:lnTo>
                  <a:lnTo>
                    <a:pt x="1986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" name="Google Shape;264;p7"/>
            <p:cNvSpPr/>
            <p:nvPr/>
          </p:nvSpPr>
          <p:spPr>
            <a:xfrm rot="5400000">
              <a:off x="720025" y="-74475"/>
              <a:ext cx="49700" cy="1489700"/>
            </a:xfrm>
            <a:custGeom>
              <a:avLst/>
              <a:gdLst/>
              <a:ahLst/>
              <a:cxnLst/>
              <a:rect l="l" t="t" r="r" b="b"/>
              <a:pathLst>
                <a:path w="1988" h="59588" extrusionOk="0">
                  <a:moveTo>
                    <a:pt x="0" y="1"/>
                  </a:moveTo>
                  <a:lnTo>
                    <a:pt x="0" y="35419"/>
                  </a:lnTo>
                  <a:lnTo>
                    <a:pt x="0" y="59588"/>
                  </a:lnTo>
                  <a:lnTo>
                    <a:pt x="1987" y="59588"/>
                  </a:lnTo>
                  <a:lnTo>
                    <a:pt x="1987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" name="Google Shape;265;p7"/>
            <p:cNvSpPr/>
            <p:nvPr/>
          </p:nvSpPr>
          <p:spPr>
            <a:xfrm rot="5400000">
              <a:off x="720038" y="-124137"/>
              <a:ext cx="49675" cy="1489700"/>
            </a:xfrm>
            <a:custGeom>
              <a:avLst/>
              <a:gdLst/>
              <a:ahLst/>
              <a:cxnLst/>
              <a:rect l="l" t="t" r="r" b="b"/>
              <a:pathLst>
                <a:path w="1987" h="59588" extrusionOk="0">
                  <a:moveTo>
                    <a:pt x="1" y="1"/>
                  </a:moveTo>
                  <a:lnTo>
                    <a:pt x="1" y="59588"/>
                  </a:lnTo>
                  <a:lnTo>
                    <a:pt x="1986" y="59588"/>
                  </a:lnTo>
                  <a:lnTo>
                    <a:pt x="1986" y="35419"/>
                  </a:lnTo>
                  <a:lnTo>
                    <a:pt x="1986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6" name="Google Shape;266;p7"/>
            <p:cNvSpPr/>
            <p:nvPr/>
          </p:nvSpPr>
          <p:spPr>
            <a:xfrm rot="5400000">
              <a:off x="720025" y="-173800"/>
              <a:ext cx="49700" cy="1489700"/>
            </a:xfrm>
            <a:custGeom>
              <a:avLst/>
              <a:gdLst/>
              <a:ahLst/>
              <a:cxnLst/>
              <a:rect l="l" t="t" r="r" b="b"/>
              <a:pathLst>
                <a:path w="1988" h="59588" extrusionOk="0">
                  <a:moveTo>
                    <a:pt x="1" y="1"/>
                  </a:moveTo>
                  <a:lnTo>
                    <a:pt x="1" y="35419"/>
                  </a:lnTo>
                  <a:lnTo>
                    <a:pt x="1" y="59588"/>
                  </a:lnTo>
                  <a:lnTo>
                    <a:pt x="1988" y="59588"/>
                  </a:lnTo>
                  <a:lnTo>
                    <a:pt x="198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7" name="Google Shape;267;p7"/>
            <p:cNvSpPr/>
            <p:nvPr/>
          </p:nvSpPr>
          <p:spPr>
            <a:xfrm rot="5400000">
              <a:off x="720050" y="-223450"/>
              <a:ext cx="49650" cy="1489700"/>
            </a:xfrm>
            <a:custGeom>
              <a:avLst/>
              <a:gdLst/>
              <a:ahLst/>
              <a:cxnLst/>
              <a:rect l="l" t="t" r="r" b="b"/>
              <a:pathLst>
                <a:path w="1986" h="59588" extrusionOk="0">
                  <a:moveTo>
                    <a:pt x="0" y="1"/>
                  </a:moveTo>
                  <a:lnTo>
                    <a:pt x="0" y="59588"/>
                  </a:lnTo>
                  <a:lnTo>
                    <a:pt x="1986" y="59588"/>
                  </a:lnTo>
                  <a:lnTo>
                    <a:pt x="1986" y="35419"/>
                  </a:lnTo>
                  <a:lnTo>
                    <a:pt x="1986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8" name="Google Shape;268;p7"/>
            <p:cNvSpPr/>
            <p:nvPr/>
          </p:nvSpPr>
          <p:spPr>
            <a:xfrm rot="5400000">
              <a:off x="720025" y="-273100"/>
              <a:ext cx="49700" cy="1489700"/>
            </a:xfrm>
            <a:custGeom>
              <a:avLst/>
              <a:gdLst/>
              <a:ahLst/>
              <a:cxnLst/>
              <a:rect l="l" t="t" r="r" b="b"/>
              <a:pathLst>
                <a:path w="1988" h="59588" extrusionOk="0">
                  <a:moveTo>
                    <a:pt x="1" y="1"/>
                  </a:moveTo>
                  <a:lnTo>
                    <a:pt x="1" y="35419"/>
                  </a:lnTo>
                  <a:lnTo>
                    <a:pt x="1" y="59588"/>
                  </a:lnTo>
                  <a:lnTo>
                    <a:pt x="1987" y="59588"/>
                  </a:lnTo>
                  <a:lnTo>
                    <a:pt x="1987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9" name="Google Shape;269;p7"/>
            <p:cNvSpPr/>
            <p:nvPr/>
          </p:nvSpPr>
          <p:spPr>
            <a:xfrm rot="5400000">
              <a:off x="720025" y="-322775"/>
              <a:ext cx="49700" cy="1489700"/>
            </a:xfrm>
            <a:custGeom>
              <a:avLst/>
              <a:gdLst/>
              <a:ahLst/>
              <a:cxnLst/>
              <a:rect l="l" t="t" r="r" b="b"/>
              <a:pathLst>
                <a:path w="1988" h="59588" extrusionOk="0">
                  <a:moveTo>
                    <a:pt x="1" y="1"/>
                  </a:moveTo>
                  <a:lnTo>
                    <a:pt x="1" y="59588"/>
                  </a:lnTo>
                  <a:lnTo>
                    <a:pt x="1988" y="59588"/>
                  </a:lnTo>
                  <a:lnTo>
                    <a:pt x="1988" y="35419"/>
                  </a:lnTo>
                  <a:lnTo>
                    <a:pt x="1988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0" name="Google Shape;270;p7"/>
            <p:cNvSpPr/>
            <p:nvPr/>
          </p:nvSpPr>
          <p:spPr>
            <a:xfrm rot="5400000">
              <a:off x="720050" y="-372425"/>
              <a:ext cx="49650" cy="1489700"/>
            </a:xfrm>
            <a:custGeom>
              <a:avLst/>
              <a:gdLst/>
              <a:ahLst/>
              <a:cxnLst/>
              <a:rect l="l" t="t" r="r" b="b"/>
              <a:pathLst>
                <a:path w="1986" h="59588" extrusionOk="0">
                  <a:moveTo>
                    <a:pt x="0" y="1"/>
                  </a:moveTo>
                  <a:lnTo>
                    <a:pt x="0" y="35419"/>
                  </a:lnTo>
                  <a:lnTo>
                    <a:pt x="0" y="59588"/>
                  </a:lnTo>
                  <a:lnTo>
                    <a:pt x="1986" y="59588"/>
                  </a:lnTo>
                  <a:lnTo>
                    <a:pt x="1986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1" name="Google Shape;271;p7"/>
            <p:cNvSpPr/>
            <p:nvPr/>
          </p:nvSpPr>
          <p:spPr>
            <a:xfrm rot="5400000">
              <a:off x="720025" y="-422075"/>
              <a:ext cx="49700" cy="1489700"/>
            </a:xfrm>
            <a:custGeom>
              <a:avLst/>
              <a:gdLst/>
              <a:ahLst/>
              <a:cxnLst/>
              <a:rect l="l" t="t" r="r" b="b"/>
              <a:pathLst>
                <a:path w="1988" h="59588" extrusionOk="0">
                  <a:moveTo>
                    <a:pt x="0" y="1"/>
                  </a:moveTo>
                  <a:lnTo>
                    <a:pt x="0" y="59588"/>
                  </a:lnTo>
                  <a:lnTo>
                    <a:pt x="1987" y="59588"/>
                  </a:lnTo>
                  <a:lnTo>
                    <a:pt x="1987" y="35419"/>
                  </a:lnTo>
                  <a:lnTo>
                    <a:pt x="1987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2" name="Google Shape;272;p7"/>
            <p:cNvSpPr/>
            <p:nvPr/>
          </p:nvSpPr>
          <p:spPr>
            <a:xfrm rot="5400000">
              <a:off x="720038" y="-471737"/>
              <a:ext cx="49675" cy="1489700"/>
            </a:xfrm>
            <a:custGeom>
              <a:avLst/>
              <a:gdLst/>
              <a:ahLst/>
              <a:cxnLst/>
              <a:rect l="l" t="t" r="r" b="b"/>
              <a:pathLst>
                <a:path w="1987" h="59588" extrusionOk="0">
                  <a:moveTo>
                    <a:pt x="1" y="1"/>
                  </a:moveTo>
                  <a:lnTo>
                    <a:pt x="1" y="35419"/>
                  </a:lnTo>
                  <a:lnTo>
                    <a:pt x="1" y="59588"/>
                  </a:lnTo>
                  <a:lnTo>
                    <a:pt x="1986" y="59588"/>
                  </a:lnTo>
                  <a:lnTo>
                    <a:pt x="1986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3" name="Google Shape;273;p7"/>
            <p:cNvSpPr/>
            <p:nvPr/>
          </p:nvSpPr>
          <p:spPr>
            <a:xfrm rot="5400000">
              <a:off x="720025" y="-521400"/>
              <a:ext cx="49700" cy="1489700"/>
            </a:xfrm>
            <a:custGeom>
              <a:avLst/>
              <a:gdLst/>
              <a:ahLst/>
              <a:cxnLst/>
              <a:rect l="l" t="t" r="r" b="b"/>
              <a:pathLst>
                <a:path w="1988" h="59588" extrusionOk="0">
                  <a:moveTo>
                    <a:pt x="1" y="1"/>
                  </a:moveTo>
                  <a:lnTo>
                    <a:pt x="1" y="59588"/>
                  </a:lnTo>
                  <a:lnTo>
                    <a:pt x="1988" y="59588"/>
                  </a:lnTo>
                  <a:lnTo>
                    <a:pt x="1988" y="35419"/>
                  </a:lnTo>
                  <a:lnTo>
                    <a:pt x="1988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4" name="Google Shape;274;p7"/>
            <p:cNvSpPr/>
            <p:nvPr/>
          </p:nvSpPr>
          <p:spPr>
            <a:xfrm rot="5400000">
              <a:off x="720050" y="-571050"/>
              <a:ext cx="49650" cy="1489700"/>
            </a:xfrm>
            <a:custGeom>
              <a:avLst/>
              <a:gdLst/>
              <a:ahLst/>
              <a:cxnLst/>
              <a:rect l="l" t="t" r="r" b="b"/>
              <a:pathLst>
                <a:path w="1986" h="59588" extrusionOk="0">
                  <a:moveTo>
                    <a:pt x="0" y="1"/>
                  </a:moveTo>
                  <a:lnTo>
                    <a:pt x="0" y="35419"/>
                  </a:lnTo>
                  <a:lnTo>
                    <a:pt x="0" y="59588"/>
                  </a:lnTo>
                  <a:lnTo>
                    <a:pt x="1986" y="59588"/>
                  </a:lnTo>
                  <a:lnTo>
                    <a:pt x="1986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5" name="Google Shape;275;p7"/>
            <p:cNvSpPr/>
            <p:nvPr/>
          </p:nvSpPr>
          <p:spPr>
            <a:xfrm rot="5400000">
              <a:off x="720025" y="-620700"/>
              <a:ext cx="49700" cy="1489700"/>
            </a:xfrm>
            <a:custGeom>
              <a:avLst/>
              <a:gdLst/>
              <a:ahLst/>
              <a:cxnLst/>
              <a:rect l="l" t="t" r="r" b="b"/>
              <a:pathLst>
                <a:path w="1988" h="59588" extrusionOk="0">
                  <a:moveTo>
                    <a:pt x="0" y="1"/>
                  </a:moveTo>
                  <a:lnTo>
                    <a:pt x="0" y="59588"/>
                  </a:lnTo>
                  <a:lnTo>
                    <a:pt x="1987" y="59588"/>
                  </a:lnTo>
                  <a:lnTo>
                    <a:pt x="1987" y="35419"/>
                  </a:lnTo>
                  <a:lnTo>
                    <a:pt x="1987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6" name="Google Shape;276;p7"/>
            <p:cNvSpPr/>
            <p:nvPr/>
          </p:nvSpPr>
          <p:spPr>
            <a:xfrm rot="5400000">
              <a:off x="720038" y="-670362"/>
              <a:ext cx="49675" cy="1489700"/>
            </a:xfrm>
            <a:custGeom>
              <a:avLst/>
              <a:gdLst/>
              <a:ahLst/>
              <a:cxnLst/>
              <a:rect l="l" t="t" r="r" b="b"/>
              <a:pathLst>
                <a:path w="1987" h="59588" extrusionOk="0">
                  <a:moveTo>
                    <a:pt x="1" y="1"/>
                  </a:moveTo>
                  <a:lnTo>
                    <a:pt x="1" y="35419"/>
                  </a:lnTo>
                  <a:lnTo>
                    <a:pt x="1" y="59588"/>
                  </a:lnTo>
                  <a:lnTo>
                    <a:pt x="1986" y="59588"/>
                  </a:lnTo>
                  <a:lnTo>
                    <a:pt x="1986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7" name="Google Shape;277;p7"/>
            <p:cNvSpPr/>
            <p:nvPr/>
          </p:nvSpPr>
          <p:spPr>
            <a:xfrm rot="5400000">
              <a:off x="720038" y="-720012"/>
              <a:ext cx="49675" cy="1489700"/>
            </a:xfrm>
            <a:custGeom>
              <a:avLst/>
              <a:gdLst/>
              <a:ahLst/>
              <a:cxnLst/>
              <a:rect l="l" t="t" r="r" b="b"/>
              <a:pathLst>
                <a:path w="1987" h="59588" extrusionOk="0">
                  <a:moveTo>
                    <a:pt x="0" y="1"/>
                  </a:moveTo>
                  <a:lnTo>
                    <a:pt x="0" y="29794"/>
                  </a:lnTo>
                  <a:lnTo>
                    <a:pt x="0" y="59588"/>
                  </a:lnTo>
                  <a:lnTo>
                    <a:pt x="1987" y="59588"/>
                  </a:lnTo>
                  <a:lnTo>
                    <a:pt x="1987" y="35419"/>
                  </a:lnTo>
                  <a:lnTo>
                    <a:pt x="1987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8" name="Google Shape;278;p7"/>
            <p:cNvSpPr/>
            <p:nvPr/>
          </p:nvSpPr>
          <p:spPr>
            <a:xfrm rot="5400000">
              <a:off x="-372400" y="1117250"/>
              <a:ext cx="1489675" cy="744875"/>
            </a:xfrm>
            <a:custGeom>
              <a:avLst/>
              <a:gdLst/>
              <a:ahLst/>
              <a:cxnLst/>
              <a:rect l="l" t="t" r="r" b="b"/>
              <a:pathLst>
                <a:path w="59587" h="29795" extrusionOk="0">
                  <a:moveTo>
                    <a:pt x="29794" y="1"/>
                  </a:moveTo>
                  <a:lnTo>
                    <a:pt x="1" y="29795"/>
                  </a:lnTo>
                  <a:lnTo>
                    <a:pt x="1" y="29795"/>
                  </a:lnTo>
                  <a:lnTo>
                    <a:pt x="59587" y="29794"/>
                  </a:lnTo>
                  <a:lnTo>
                    <a:pt x="29794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9" name="Google Shape;279;p7"/>
            <p:cNvSpPr/>
            <p:nvPr/>
          </p:nvSpPr>
          <p:spPr>
            <a:xfrm rot="5400000">
              <a:off x="372450" y="1117250"/>
              <a:ext cx="744850" cy="1489700"/>
            </a:xfrm>
            <a:custGeom>
              <a:avLst/>
              <a:gdLst/>
              <a:ahLst/>
              <a:cxnLst/>
              <a:rect l="l" t="t" r="r" b="b"/>
              <a:pathLst>
                <a:path w="29794" h="59588" extrusionOk="0">
                  <a:moveTo>
                    <a:pt x="29794" y="1"/>
                  </a:moveTo>
                  <a:lnTo>
                    <a:pt x="1" y="29795"/>
                  </a:lnTo>
                  <a:lnTo>
                    <a:pt x="29794" y="59588"/>
                  </a:lnTo>
                  <a:lnTo>
                    <a:pt x="2979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0" name="Google Shape;280;p7"/>
            <p:cNvSpPr/>
            <p:nvPr/>
          </p:nvSpPr>
          <p:spPr>
            <a:xfrm rot="5400000">
              <a:off x="38" y="1489663"/>
              <a:ext cx="744850" cy="744875"/>
            </a:xfrm>
            <a:custGeom>
              <a:avLst/>
              <a:gdLst/>
              <a:ahLst/>
              <a:cxnLst/>
              <a:rect l="l" t="t" r="r" b="b"/>
              <a:pathLst>
                <a:path w="29794" h="29795" extrusionOk="0">
                  <a:moveTo>
                    <a:pt x="29794" y="1"/>
                  </a:moveTo>
                  <a:cubicBezTo>
                    <a:pt x="13339" y="1"/>
                    <a:pt x="1" y="13339"/>
                    <a:pt x="1" y="29795"/>
                  </a:cubicBezTo>
                  <a:lnTo>
                    <a:pt x="29794" y="29795"/>
                  </a:lnTo>
                  <a:lnTo>
                    <a:pt x="29794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1" name="Google Shape;281;p7"/>
            <p:cNvSpPr/>
            <p:nvPr/>
          </p:nvSpPr>
          <p:spPr>
            <a:xfrm rot="5400000">
              <a:off x="372525" y="1117475"/>
              <a:ext cx="1489375" cy="744725"/>
            </a:xfrm>
            <a:custGeom>
              <a:avLst/>
              <a:gdLst/>
              <a:ahLst/>
              <a:cxnLst/>
              <a:rect l="l" t="t" r="r" b="b"/>
              <a:pathLst>
                <a:path w="59575" h="29789" extrusionOk="0">
                  <a:moveTo>
                    <a:pt x="0" y="0"/>
                  </a:moveTo>
                  <a:lnTo>
                    <a:pt x="29788" y="29789"/>
                  </a:lnTo>
                  <a:lnTo>
                    <a:pt x="5957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2" name="Google Shape;282;p7"/>
            <p:cNvSpPr/>
            <p:nvPr/>
          </p:nvSpPr>
          <p:spPr>
            <a:xfrm rot="5400000">
              <a:off x="744825" y="745175"/>
              <a:ext cx="744800" cy="744650"/>
            </a:xfrm>
            <a:custGeom>
              <a:avLst/>
              <a:gdLst/>
              <a:ahLst/>
              <a:cxnLst/>
              <a:rect l="l" t="t" r="r" b="b"/>
              <a:pathLst>
                <a:path w="29792" h="29786" extrusionOk="0">
                  <a:moveTo>
                    <a:pt x="1" y="1"/>
                  </a:moveTo>
                  <a:lnTo>
                    <a:pt x="12335" y="12329"/>
                  </a:lnTo>
                  <a:lnTo>
                    <a:pt x="29791" y="29786"/>
                  </a:lnTo>
                  <a:lnTo>
                    <a:pt x="29791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3" name="Google Shape;283;p7"/>
            <p:cNvSpPr/>
            <p:nvPr/>
          </p:nvSpPr>
          <p:spPr>
            <a:xfrm rot="5400000">
              <a:off x="746438" y="1489688"/>
              <a:ext cx="737350" cy="737325"/>
            </a:xfrm>
            <a:custGeom>
              <a:avLst/>
              <a:gdLst/>
              <a:ahLst/>
              <a:cxnLst/>
              <a:rect l="l" t="t" r="r" b="b"/>
              <a:pathLst>
                <a:path w="29494" h="29493" extrusionOk="0">
                  <a:moveTo>
                    <a:pt x="1" y="0"/>
                  </a:moveTo>
                  <a:lnTo>
                    <a:pt x="29494" y="29493"/>
                  </a:lnTo>
                  <a:cubicBezTo>
                    <a:pt x="29494" y="13204"/>
                    <a:pt x="16289" y="0"/>
                    <a:pt x="1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4" name="Google Shape;284;p7"/>
            <p:cNvSpPr/>
            <p:nvPr/>
          </p:nvSpPr>
          <p:spPr>
            <a:xfrm rot="5400000">
              <a:off x="746438" y="1489663"/>
              <a:ext cx="737350" cy="737325"/>
            </a:xfrm>
            <a:custGeom>
              <a:avLst/>
              <a:gdLst/>
              <a:ahLst/>
              <a:cxnLst/>
              <a:rect l="l" t="t" r="r" b="b"/>
              <a:pathLst>
                <a:path w="29494" h="29493" extrusionOk="0">
                  <a:moveTo>
                    <a:pt x="1" y="0"/>
                  </a:moveTo>
                  <a:cubicBezTo>
                    <a:pt x="1" y="16288"/>
                    <a:pt x="13206" y="29493"/>
                    <a:pt x="29494" y="29493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85" name="Google Shape;285;p7"/>
          <p:cNvGrpSpPr/>
          <p:nvPr/>
        </p:nvGrpSpPr>
        <p:grpSpPr>
          <a:xfrm>
            <a:off x="6164613" y="-1225"/>
            <a:ext cx="2979388" cy="747275"/>
            <a:chOff x="6164613" y="-1225"/>
            <a:chExt cx="2979388" cy="747275"/>
          </a:xfrm>
        </p:grpSpPr>
        <p:sp>
          <p:nvSpPr>
            <p:cNvPr id="286" name="Google Shape;286;p7"/>
            <p:cNvSpPr/>
            <p:nvPr/>
          </p:nvSpPr>
          <p:spPr>
            <a:xfrm rot="5400000">
              <a:off x="6164613" y="1200"/>
              <a:ext cx="372425" cy="372425"/>
            </a:xfrm>
            <a:custGeom>
              <a:avLst/>
              <a:gdLst/>
              <a:ahLst/>
              <a:cxnLst/>
              <a:rect l="l" t="t" r="r" b="b"/>
              <a:pathLst>
                <a:path w="14897" h="14897" extrusionOk="0">
                  <a:moveTo>
                    <a:pt x="0" y="0"/>
                  </a:moveTo>
                  <a:lnTo>
                    <a:pt x="0" y="14897"/>
                  </a:lnTo>
                  <a:lnTo>
                    <a:pt x="14897" y="14897"/>
                  </a:lnTo>
                  <a:lnTo>
                    <a:pt x="14897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7" name="Google Shape;287;p7"/>
            <p:cNvSpPr/>
            <p:nvPr/>
          </p:nvSpPr>
          <p:spPr>
            <a:xfrm rot="5400000">
              <a:off x="6350813" y="187400"/>
              <a:ext cx="372450" cy="744850"/>
            </a:xfrm>
            <a:custGeom>
              <a:avLst/>
              <a:gdLst/>
              <a:ahLst/>
              <a:cxnLst/>
              <a:rect l="l" t="t" r="r" b="b"/>
              <a:pathLst>
                <a:path w="14898" h="29794" extrusionOk="0">
                  <a:moveTo>
                    <a:pt x="1" y="1"/>
                  </a:moveTo>
                  <a:lnTo>
                    <a:pt x="1" y="14897"/>
                  </a:lnTo>
                  <a:lnTo>
                    <a:pt x="1" y="29794"/>
                  </a:lnTo>
                  <a:lnTo>
                    <a:pt x="14897" y="29794"/>
                  </a:lnTo>
                  <a:lnTo>
                    <a:pt x="14897" y="14897"/>
                  </a:lnTo>
                  <a:lnTo>
                    <a:pt x="14897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8" name="Google Shape;288;p7"/>
            <p:cNvSpPr/>
            <p:nvPr/>
          </p:nvSpPr>
          <p:spPr>
            <a:xfrm rot="5400000">
              <a:off x="6537038" y="1175"/>
              <a:ext cx="372425" cy="372475"/>
            </a:xfrm>
            <a:custGeom>
              <a:avLst/>
              <a:gdLst/>
              <a:ahLst/>
              <a:cxnLst/>
              <a:rect l="l" t="t" r="r" b="b"/>
              <a:pathLst>
                <a:path w="14897" h="14899" extrusionOk="0">
                  <a:moveTo>
                    <a:pt x="0" y="1"/>
                  </a:moveTo>
                  <a:lnTo>
                    <a:pt x="0" y="14898"/>
                  </a:lnTo>
                  <a:lnTo>
                    <a:pt x="14897" y="14898"/>
                  </a:lnTo>
                  <a:lnTo>
                    <a:pt x="14897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9" name="Google Shape;289;p7"/>
            <p:cNvSpPr/>
            <p:nvPr/>
          </p:nvSpPr>
          <p:spPr>
            <a:xfrm rot="5400000">
              <a:off x="7281875" y="1188"/>
              <a:ext cx="372425" cy="372450"/>
            </a:xfrm>
            <a:custGeom>
              <a:avLst/>
              <a:gdLst/>
              <a:ahLst/>
              <a:cxnLst/>
              <a:rect l="l" t="t" r="r" b="b"/>
              <a:pathLst>
                <a:path w="14897" h="14898" extrusionOk="0">
                  <a:moveTo>
                    <a:pt x="14897" y="1"/>
                  </a:moveTo>
                  <a:lnTo>
                    <a:pt x="0" y="14897"/>
                  </a:lnTo>
                  <a:lnTo>
                    <a:pt x="14897" y="14897"/>
                  </a:lnTo>
                  <a:lnTo>
                    <a:pt x="14897" y="1"/>
                  </a:lnTo>
                  <a:close/>
                </a:path>
              </a:pathLst>
            </a:custGeom>
            <a:solidFill>
              <a:srgbClr val="94D1F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0" name="Google Shape;290;p7"/>
            <p:cNvSpPr/>
            <p:nvPr/>
          </p:nvSpPr>
          <p:spPr>
            <a:xfrm rot="5400000">
              <a:off x="6909450" y="1188"/>
              <a:ext cx="372425" cy="372450"/>
            </a:xfrm>
            <a:custGeom>
              <a:avLst/>
              <a:gdLst/>
              <a:ahLst/>
              <a:cxnLst/>
              <a:rect l="l" t="t" r="r" b="b"/>
              <a:pathLst>
                <a:path w="14897" h="14898" extrusionOk="0">
                  <a:moveTo>
                    <a:pt x="14897" y="0"/>
                  </a:moveTo>
                  <a:lnTo>
                    <a:pt x="0" y="14898"/>
                  </a:lnTo>
                  <a:lnTo>
                    <a:pt x="14897" y="14898"/>
                  </a:lnTo>
                  <a:lnTo>
                    <a:pt x="1489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1" name="Google Shape;291;p7"/>
            <p:cNvSpPr/>
            <p:nvPr/>
          </p:nvSpPr>
          <p:spPr>
            <a:xfrm rot="5400000">
              <a:off x="7281863" y="367250"/>
              <a:ext cx="372450" cy="372450"/>
            </a:xfrm>
            <a:custGeom>
              <a:avLst/>
              <a:gdLst/>
              <a:ahLst/>
              <a:cxnLst/>
              <a:rect l="l" t="t" r="r" b="b"/>
              <a:pathLst>
                <a:path w="14898" h="14898" extrusionOk="0">
                  <a:moveTo>
                    <a:pt x="1" y="1"/>
                  </a:moveTo>
                  <a:lnTo>
                    <a:pt x="1" y="14897"/>
                  </a:lnTo>
                  <a:lnTo>
                    <a:pt x="14897" y="14897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94D1F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2" name="Google Shape;292;p7"/>
            <p:cNvSpPr/>
            <p:nvPr/>
          </p:nvSpPr>
          <p:spPr>
            <a:xfrm rot="5400000">
              <a:off x="6909438" y="367250"/>
              <a:ext cx="372450" cy="372450"/>
            </a:xfrm>
            <a:custGeom>
              <a:avLst/>
              <a:gdLst/>
              <a:ahLst/>
              <a:cxnLst/>
              <a:rect l="l" t="t" r="r" b="b"/>
              <a:pathLst>
                <a:path w="14898" h="14898" extrusionOk="0">
                  <a:moveTo>
                    <a:pt x="1" y="0"/>
                  </a:moveTo>
                  <a:lnTo>
                    <a:pt x="1" y="14898"/>
                  </a:lnTo>
                  <a:lnTo>
                    <a:pt x="14897" y="14898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3" name="Google Shape;293;p7"/>
            <p:cNvSpPr/>
            <p:nvPr/>
          </p:nvSpPr>
          <p:spPr>
            <a:xfrm>
              <a:off x="8399125" y="-1225"/>
              <a:ext cx="744875" cy="744850"/>
            </a:xfrm>
            <a:custGeom>
              <a:avLst/>
              <a:gdLst/>
              <a:ahLst/>
              <a:cxnLst/>
              <a:rect l="l" t="t" r="r" b="b"/>
              <a:pathLst>
                <a:path w="29795" h="29794" extrusionOk="0">
                  <a:moveTo>
                    <a:pt x="1" y="1"/>
                  </a:moveTo>
                  <a:lnTo>
                    <a:pt x="1" y="29794"/>
                  </a:lnTo>
                  <a:lnTo>
                    <a:pt x="29795" y="29794"/>
                  </a:lnTo>
                  <a:lnTo>
                    <a:pt x="29795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4" name="Google Shape;294;p7"/>
            <p:cNvSpPr/>
            <p:nvPr/>
          </p:nvSpPr>
          <p:spPr>
            <a:xfrm>
              <a:off x="7654300" y="-1225"/>
              <a:ext cx="744850" cy="744850"/>
            </a:xfrm>
            <a:custGeom>
              <a:avLst/>
              <a:gdLst/>
              <a:ahLst/>
              <a:cxnLst/>
              <a:rect l="l" t="t" r="r" b="b"/>
              <a:pathLst>
                <a:path w="29794" h="29794" extrusionOk="0">
                  <a:moveTo>
                    <a:pt x="1" y="1"/>
                  </a:moveTo>
                  <a:cubicBezTo>
                    <a:pt x="1" y="7902"/>
                    <a:pt x="3140" y="15480"/>
                    <a:pt x="8727" y="21067"/>
                  </a:cubicBezTo>
                  <a:cubicBezTo>
                    <a:pt x="14314" y="26655"/>
                    <a:pt x="21893" y="29794"/>
                    <a:pt x="29794" y="29794"/>
                  </a:cubicBezTo>
                  <a:lnTo>
                    <a:pt x="29794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5" name="Google Shape;295;p7"/>
            <p:cNvSpPr/>
            <p:nvPr/>
          </p:nvSpPr>
          <p:spPr>
            <a:xfrm>
              <a:off x="8399125" y="-1225"/>
              <a:ext cx="744875" cy="744850"/>
            </a:xfrm>
            <a:custGeom>
              <a:avLst/>
              <a:gdLst/>
              <a:ahLst/>
              <a:cxnLst/>
              <a:rect l="l" t="t" r="r" b="b"/>
              <a:pathLst>
                <a:path w="29795" h="29794" extrusionOk="0">
                  <a:moveTo>
                    <a:pt x="14898" y="1"/>
                  </a:moveTo>
                  <a:cubicBezTo>
                    <a:pt x="6670" y="1"/>
                    <a:pt x="1" y="6670"/>
                    <a:pt x="1" y="14897"/>
                  </a:cubicBezTo>
                  <a:cubicBezTo>
                    <a:pt x="1" y="23124"/>
                    <a:pt x="6671" y="29794"/>
                    <a:pt x="14898" y="29794"/>
                  </a:cubicBezTo>
                  <a:cubicBezTo>
                    <a:pt x="23125" y="29794"/>
                    <a:pt x="29795" y="23124"/>
                    <a:pt x="29795" y="14897"/>
                  </a:cubicBezTo>
                  <a:cubicBezTo>
                    <a:pt x="29795" y="6670"/>
                    <a:pt x="23125" y="1"/>
                    <a:pt x="1489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6" name="Google Shape;296;p7"/>
            <p:cNvSpPr/>
            <p:nvPr/>
          </p:nvSpPr>
          <p:spPr>
            <a:xfrm>
              <a:off x="8612175" y="211800"/>
              <a:ext cx="318800" cy="318800"/>
            </a:xfrm>
            <a:custGeom>
              <a:avLst/>
              <a:gdLst/>
              <a:ahLst/>
              <a:cxnLst/>
              <a:rect l="l" t="t" r="r" b="b"/>
              <a:pathLst>
                <a:path w="12752" h="12752" extrusionOk="0">
                  <a:moveTo>
                    <a:pt x="6376" y="0"/>
                  </a:moveTo>
                  <a:cubicBezTo>
                    <a:pt x="2855" y="0"/>
                    <a:pt x="0" y="2855"/>
                    <a:pt x="0" y="6376"/>
                  </a:cubicBezTo>
                  <a:cubicBezTo>
                    <a:pt x="0" y="9898"/>
                    <a:pt x="2855" y="12751"/>
                    <a:pt x="6376" y="12751"/>
                  </a:cubicBezTo>
                  <a:cubicBezTo>
                    <a:pt x="9897" y="12751"/>
                    <a:pt x="12751" y="9897"/>
                    <a:pt x="12751" y="6376"/>
                  </a:cubicBezTo>
                  <a:cubicBezTo>
                    <a:pt x="12751" y="2855"/>
                    <a:pt x="9897" y="0"/>
                    <a:pt x="6376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solidFill>
          <a:srgbClr val="FFFFFF"/>
        </a:solidFill>
        <a:effectLst/>
      </p:bgPr>
    </p:bg>
    <p:spTree>
      <p:nvGrpSpPr>
        <p:cNvPr id="1" name="Shape 43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TITLE_AND_BODY_1">
    <p:bg>
      <p:bgPr>
        <a:solidFill>
          <a:schemeClr val="accent2"/>
        </a:solidFill>
        <a:effectLst/>
      </p:bgPr>
    </p:bg>
    <p:spTree>
      <p:nvGrpSpPr>
        <p:cNvPr id="1" name="Shape 4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5" name="Google Shape;435;p13"/>
          <p:cNvSpPr txBox="1">
            <a:spLocks noGrp="1"/>
          </p:cNvSpPr>
          <p:nvPr>
            <p:ph type="title"/>
          </p:nvPr>
        </p:nvSpPr>
        <p:spPr>
          <a:xfrm>
            <a:off x="774625" y="1201400"/>
            <a:ext cx="2370000" cy="347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None/>
              <a:defRPr sz="42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None/>
              <a:defRPr sz="42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None/>
              <a:defRPr sz="42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None/>
              <a:defRPr sz="42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None/>
              <a:defRPr sz="42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None/>
              <a:defRPr sz="42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None/>
              <a:defRPr sz="42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None/>
              <a:defRPr sz="4200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436" name="Google Shape;436;p13"/>
          <p:cNvSpPr txBox="1">
            <a:spLocks noGrp="1"/>
          </p:cNvSpPr>
          <p:nvPr>
            <p:ph type="subTitle" idx="1"/>
          </p:nvPr>
        </p:nvSpPr>
        <p:spPr>
          <a:xfrm>
            <a:off x="774625" y="1420175"/>
            <a:ext cx="2370000" cy="625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7" name="Google Shape;437;p13"/>
          <p:cNvSpPr txBox="1">
            <a:spLocks noGrp="1"/>
          </p:cNvSpPr>
          <p:nvPr>
            <p:ph type="title" idx="2" hasCustomPrompt="1"/>
          </p:nvPr>
        </p:nvSpPr>
        <p:spPr>
          <a:xfrm>
            <a:off x="774625" y="484675"/>
            <a:ext cx="2370000" cy="684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438" name="Google Shape;438;p13"/>
          <p:cNvSpPr txBox="1">
            <a:spLocks noGrp="1"/>
          </p:cNvSpPr>
          <p:nvPr>
            <p:ph type="title" idx="3"/>
          </p:nvPr>
        </p:nvSpPr>
        <p:spPr>
          <a:xfrm>
            <a:off x="3387000" y="1201400"/>
            <a:ext cx="2370000" cy="347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None/>
              <a:defRPr sz="42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None/>
              <a:defRPr sz="42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None/>
              <a:defRPr sz="42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None/>
              <a:defRPr sz="42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None/>
              <a:defRPr sz="42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None/>
              <a:defRPr sz="42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None/>
              <a:defRPr sz="42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None/>
              <a:defRPr sz="4200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439" name="Google Shape;439;p13"/>
          <p:cNvSpPr txBox="1">
            <a:spLocks noGrp="1"/>
          </p:cNvSpPr>
          <p:nvPr>
            <p:ph type="subTitle" idx="4"/>
          </p:nvPr>
        </p:nvSpPr>
        <p:spPr>
          <a:xfrm>
            <a:off x="3387000" y="1420175"/>
            <a:ext cx="2370000" cy="625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0" name="Google Shape;440;p13"/>
          <p:cNvSpPr txBox="1">
            <a:spLocks noGrp="1"/>
          </p:cNvSpPr>
          <p:nvPr>
            <p:ph type="title" idx="5" hasCustomPrompt="1"/>
          </p:nvPr>
        </p:nvSpPr>
        <p:spPr>
          <a:xfrm>
            <a:off x="3387000" y="484675"/>
            <a:ext cx="2370000" cy="684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441" name="Google Shape;441;p13"/>
          <p:cNvSpPr txBox="1">
            <a:spLocks noGrp="1"/>
          </p:cNvSpPr>
          <p:nvPr>
            <p:ph type="title" idx="6"/>
          </p:nvPr>
        </p:nvSpPr>
        <p:spPr>
          <a:xfrm>
            <a:off x="5999375" y="1201400"/>
            <a:ext cx="2370000" cy="347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None/>
              <a:defRPr sz="42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None/>
              <a:defRPr sz="42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None/>
              <a:defRPr sz="42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None/>
              <a:defRPr sz="42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None/>
              <a:defRPr sz="42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None/>
              <a:defRPr sz="42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None/>
              <a:defRPr sz="42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None/>
              <a:defRPr sz="4200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442" name="Google Shape;442;p13"/>
          <p:cNvSpPr txBox="1">
            <a:spLocks noGrp="1"/>
          </p:cNvSpPr>
          <p:nvPr>
            <p:ph type="subTitle" idx="7"/>
          </p:nvPr>
        </p:nvSpPr>
        <p:spPr>
          <a:xfrm>
            <a:off x="5999375" y="1420175"/>
            <a:ext cx="2370000" cy="625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3" name="Google Shape;443;p13"/>
          <p:cNvSpPr txBox="1">
            <a:spLocks noGrp="1"/>
          </p:cNvSpPr>
          <p:nvPr>
            <p:ph type="title" idx="8" hasCustomPrompt="1"/>
          </p:nvPr>
        </p:nvSpPr>
        <p:spPr>
          <a:xfrm>
            <a:off x="5999375" y="484675"/>
            <a:ext cx="2370000" cy="684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444" name="Google Shape;444;p13"/>
          <p:cNvSpPr txBox="1">
            <a:spLocks noGrp="1"/>
          </p:cNvSpPr>
          <p:nvPr>
            <p:ph type="title" idx="9"/>
          </p:nvPr>
        </p:nvSpPr>
        <p:spPr>
          <a:xfrm>
            <a:off x="2080813" y="2936525"/>
            <a:ext cx="2370000" cy="347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None/>
              <a:defRPr sz="42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None/>
              <a:defRPr sz="42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None/>
              <a:defRPr sz="42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None/>
              <a:defRPr sz="42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None/>
              <a:defRPr sz="42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None/>
              <a:defRPr sz="42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None/>
              <a:defRPr sz="42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None/>
              <a:defRPr sz="4200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445" name="Google Shape;445;p13"/>
          <p:cNvSpPr txBox="1">
            <a:spLocks noGrp="1"/>
          </p:cNvSpPr>
          <p:nvPr>
            <p:ph type="subTitle" idx="13"/>
          </p:nvPr>
        </p:nvSpPr>
        <p:spPr>
          <a:xfrm>
            <a:off x="2080813" y="3155300"/>
            <a:ext cx="2370000" cy="625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6" name="Google Shape;446;p13"/>
          <p:cNvSpPr txBox="1">
            <a:spLocks noGrp="1"/>
          </p:cNvSpPr>
          <p:nvPr>
            <p:ph type="title" idx="14" hasCustomPrompt="1"/>
          </p:nvPr>
        </p:nvSpPr>
        <p:spPr>
          <a:xfrm>
            <a:off x="2080813" y="2219800"/>
            <a:ext cx="2370000" cy="684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447" name="Google Shape;447;p13"/>
          <p:cNvSpPr txBox="1">
            <a:spLocks noGrp="1"/>
          </p:cNvSpPr>
          <p:nvPr>
            <p:ph type="title" idx="15"/>
          </p:nvPr>
        </p:nvSpPr>
        <p:spPr>
          <a:xfrm>
            <a:off x="4693188" y="2936525"/>
            <a:ext cx="2370000" cy="347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None/>
              <a:defRPr sz="42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None/>
              <a:defRPr sz="42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None/>
              <a:defRPr sz="42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None/>
              <a:defRPr sz="42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None/>
              <a:defRPr sz="42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None/>
              <a:defRPr sz="42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None/>
              <a:defRPr sz="42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None/>
              <a:defRPr sz="4200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448" name="Google Shape;448;p13"/>
          <p:cNvSpPr txBox="1">
            <a:spLocks noGrp="1"/>
          </p:cNvSpPr>
          <p:nvPr>
            <p:ph type="subTitle" idx="16"/>
          </p:nvPr>
        </p:nvSpPr>
        <p:spPr>
          <a:xfrm>
            <a:off x="4693188" y="3155300"/>
            <a:ext cx="2370000" cy="625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9" name="Google Shape;449;p13"/>
          <p:cNvSpPr txBox="1">
            <a:spLocks noGrp="1"/>
          </p:cNvSpPr>
          <p:nvPr>
            <p:ph type="title" idx="17" hasCustomPrompt="1"/>
          </p:nvPr>
        </p:nvSpPr>
        <p:spPr>
          <a:xfrm>
            <a:off x="4693188" y="2219800"/>
            <a:ext cx="2370000" cy="684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grpSp>
        <p:nvGrpSpPr>
          <p:cNvPr id="450" name="Google Shape;450;p13"/>
          <p:cNvGrpSpPr/>
          <p:nvPr/>
        </p:nvGrpSpPr>
        <p:grpSpPr>
          <a:xfrm>
            <a:off x="0" y="4379307"/>
            <a:ext cx="9143994" cy="764189"/>
            <a:chOff x="0" y="4379307"/>
            <a:chExt cx="9143994" cy="764189"/>
          </a:xfrm>
        </p:grpSpPr>
        <p:sp>
          <p:nvSpPr>
            <p:cNvPr id="451" name="Google Shape;451;p13"/>
            <p:cNvSpPr/>
            <p:nvPr/>
          </p:nvSpPr>
          <p:spPr>
            <a:xfrm>
              <a:off x="0" y="4379524"/>
              <a:ext cx="761684" cy="761709"/>
            </a:xfrm>
            <a:custGeom>
              <a:avLst/>
              <a:gdLst/>
              <a:ahLst/>
              <a:cxnLst/>
              <a:rect l="l" t="t" r="r" b="b"/>
              <a:pathLst>
                <a:path w="29794" h="29795" extrusionOk="0">
                  <a:moveTo>
                    <a:pt x="1" y="1"/>
                  </a:moveTo>
                  <a:lnTo>
                    <a:pt x="1" y="29795"/>
                  </a:lnTo>
                  <a:lnTo>
                    <a:pt x="29793" y="29795"/>
                  </a:lnTo>
                  <a:lnTo>
                    <a:pt x="29793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2" name="Google Shape;452;p13"/>
            <p:cNvSpPr/>
            <p:nvPr/>
          </p:nvSpPr>
          <p:spPr>
            <a:xfrm>
              <a:off x="380812" y="4760368"/>
              <a:ext cx="380867" cy="380867"/>
            </a:xfrm>
            <a:custGeom>
              <a:avLst/>
              <a:gdLst/>
              <a:ahLst/>
              <a:cxnLst/>
              <a:rect l="l" t="t" r="r" b="b"/>
              <a:pathLst>
                <a:path w="14898" h="14898" extrusionOk="0">
                  <a:moveTo>
                    <a:pt x="1" y="0"/>
                  </a:moveTo>
                  <a:lnTo>
                    <a:pt x="1" y="14898"/>
                  </a:lnTo>
                  <a:lnTo>
                    <a:pt x="14897" y="14898"/>
                  </a:lnTo>
                  <a:lnTo>
                    <a:pt x="14897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3" name="Google Shape;453;p13"/>
            <p:cNvSpPr/>
            <p:nvPr/>
          </p:nvSpPr>
          <p:spPr>
            <a:xfrm>
              <a:off x="380812" y="4379524"/>
              <a:ext cx="380867" cy="380867"/>
            </a:xfrm>
            <a:custGeom>
              <a:avLst/>
              <a:gdLst/>
              <a:ahLst/>
              <a:cxnLst/>
              <a:rect l="l" t="t" r="r" b="b"/>
              <a:pathLst>
                <a:path w="14898" h="14898" extrusionOk="0">
                  <a:moveTo>
                    <a:pt x="1" y="1"/>
                  </a:moveTo>
                  <a:lnTo>
                    <a:pt x="1" y="14897"/>
                  </a:lnTo>
                  <a:lnTo>
                    <a:pt x="14897" y="14897"/>
                  </a:lnTo>
                  <a:lnTo>
                    <a:pt x="14897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4" name="Google Shape;454;p13"/>
            <p:cNvSpPr/>
            <p:nvPr/>
          </p:nvSpPr>
          <p:spPr>
            <a:xfrm>
              <a:off x="761675" y="4379524"/>
              <a:ext cx="380842" cy="380867"/>
            </a:xfrm>
            <a:custGeom>
              <a:avLst/>
              <a:gdLst/>
              <a:ahLst/>
              <a:cxnLst/>
              <a:rect l="l" t="t" r="r" b="b"/>
              <a:pathLst>
                <a:path w="14897" h="14898" extrusionOk="0">
                  <a:moveTo>
                    <a:pt x="14897" y="1"/>
                  </a:moveTo>
                  <a:lnTo>
                    <a:pt x="0" y="14897"/>
                  </a:lnTo>
                  <a:lnTo>
                    <a:pt x="14897" y="14897"/>
                  </a:lnTo>
                  <a:lnTo>
                    <a:pt x="14897" y="1"/>
                  </a:lnTo>
                  <a:close/>
                </a:path>
              </a:pathLst>
            </a:custGeom>
            <a:solidFill>
              <a:srgbClr val="94D1F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5" name="Google Shape;455;p13"/>
            <p:cNvSpPr/>
            <p:nvPr/>
          </p:nvSpPr>
          <p:spPr>
            <a:xfrm>
              <a:off x="761675" y="4760368"/>
              <a:ext cx="380842" cy="380867"/>
            </a:xfrm>
            <a:custGeom>
              <a:avLst/>
              <a:gdLst/>
              <a:ahLst/>
              <a:cxnLst/>
              <a:rect l="l" t="t" r="r" b="b"/>
              <a:pathLst>
                <a:path w="14897" h="14898" extrusionOk="0">
                  <a:moveTo>
                    <a:pt x="14897" y="0"/>
                  </a:moveTo>
                  <a:lnTo>
                    <a:pt x="0" y="14898"/>
                  </a:lnTo>
                  <a:lnTo>
                    <a:pt x="14897" y="14898"/>
                  </a:lnTo>
                  <a:lnTo>
                    <a:pt x="1489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6" name="Google Shape;456;p13"/>
            <p:cNvSpPr/>
            <p:nvPr/>
          </p:nvSpPr>
          <p:spPr>
            <a:xfrm>
              <a:off x="1135993" y="4379524"/>
              <a:ext cx="380867" cy="380867"/>
            </a:xfrm>
            <a:custGeom>
              <a:avLst/>
              <a:gdLst/>
              <a:ahLst/>
              <a:cxnLst/>
              <a:rect l="l" t="t" r="r" b="b"/>
              <a:pathLst>
                <a:path w="14898" h="14898" extrusionOk="0">
                  <a:moveTo>
                    <a:pt x="1" y="1"/>
                  </a:moveTo>
                  <a:lnTo>
                    <a:pt x="1" y="14897"/>
                  </a:lnTo>
                  <a:lnTo>
                    <a:pt x="14897" y="14897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94D1F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7" name="Google Shape;457;p13"/>
            <p:cNvSpPr/>
            <p:nvPr/>
          </p:nvSpPr>
          <p:spPr>
            <a:xfrm>
              <a:off x="1135993" y="4760368"/>
              <a:ext cx="380867" cy="380867"/>
            </a:xfrm>
            <a:custGeom>
              <a:avLst/>
              <a:gdLst/>
              <a:ahLst/>
              <a:cxnLst/>
              <a:rect l="l" t="t" r="r" b="b"/>
              <a:pathLst>
                <a:path w="14898" h="14898" extrusionOk="0">
                  <a:moveTo>
                    <a:pt x="1" y="0"/>
                  </a:moveTo>
                  <a:lnTo>
                    <a:pt x="1" y="14898"/>
                  </a:lnTo>
                  <a:lnTo>
                    <a:pt x="14897" y="14898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8" name="Google Shape;458;p13"/>
            <p:cNvSpPr/>
            <p:nvPr/>
          </p:nvSpPr>
          <p:spPr>
            <a:xfrm>
              <a:off x="2278506" y="4379550"/>
              <a:ext cx="761709" cy="761684"/>
            </a:xfrm>
            <a:custGeom>
              <a:avLst/>
              <a:gdLst/>
              <a:ahLst/>
              <a:cxnLst/>
              <a:rect l="l" t="t" r="r" b="b"/>
              <a:pathLst>
                <a:path w="29795" h="29794" extrusionOk="0">
                  <a:moveTo>
                    <a:pt x="14898" y="1"/>
                  </a:moveTo>
                  <a:cubicBezTo>
                    <a:pt x="6671" y="1"/>
                    <a:pt x="1" y="6670"/>
                    <a:pt x="0" y="14897"/>
                  </a:cubicBezTo>
                  <a:cubicBezTo>
                    <a:pt x="0" y="23125"/>
                    <a:pt x="6670" y="29794"/>
                    <a:pt x="14897" y="29794"/>
                  </a:cubicBezTo>
                  <a:cubicBezTo>
                    <a:pt x="23124" y="29794"/>
                    <a:pt x="29794" y="23125"/>
                    <a:pt x="29794" y="14897"/>
                  </a:cubicBezTo>
                  <a:lnTo>
                    <a:pt x="29794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9" name="Google Shape;459;p13"/>
            <p:cNvSpPr/>
            <p:nvPr/>
          </p:nvSpPr>
          <p:spPr>
            <a:xfrm>
              <a:off x="1516857" y="4379550"/>
              <a:ext cx="761709" cy="761684"/>
            </a:xfrm>
            <a:custGeom>
              <a:avLst/>
              <a:gdLst/>
              <a:ahLst/>
              <a:cxnLst/>
              <a:rect l="l" t="t" r="r" b="b"/>
              <a:pathLst>
                <a:path w="29795" h="29794" extrusionOk="0">
                  <a:moveTo>
                    <a:pt x="29794" y="1"/>
                  </a:moveTo>
                  <a:lnTo>
                    <a:pt x="1" y="29794"/>
                  </a:lnTo>
                  <a:lnTo>
                    <a:pt x="29794" y="29794"/>
                  </a:lnTo>
                  <a:lnTo>
                    <a:pt x="2979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0" name="Google Shape;460;p13"/>
            <p:cNvSpPr/>
            <p:nvPr/>
          </p:nvSpPr>
          <p:spPr>
            <a:xfrm>
              <a:off x="1518493" y="4385634"/>
              <a:ext cx="754014" cy="753989"/>
            </a:xfrm>
            <a:custGeom>
              <a:avLst/>
              <a:gdLst/>
              <a:ahLst/>
              <a:cxnLst/>
              <a:rect l="l" t="t" r="r" b="b"/>
              <a:pathLst>
                <a:path w="29494" h="29493" extrusionOk="0">
                  <a:moveTo>
                    <a:pt x="29493" y="0"/>
                  </a:moveTo>
                  <a:cubicBezTo>
                    <a:pt x="13204" y="0"/>
                    <a:pt x="0" y="13204"/>
                    <a:pt x="0" y="29493"/>
                  </a:cubicBezTo>
                  <a:lnTo>
                    <a:pt x="29493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1" name="Google Shape;461;p13"/>
            <p:cNvSpPr/>
            <p:nvPr/>
          </p:nvSpPr>
          <p:spPr>
            <a:xfrm>
              <a:off x="1518493" y="4385634"/>
              <a:ext cx="754014" cy="753989"/>
            </a:xfrm>
            <a:custGeom>
              <a:avLst/>
              <a:gdLst/>
              <a:ahLst/>
              <a:cxnLst/>
              <a:rect l="l" t="t" r="r" b="b"/>
              <a:pathLst>
                <a:path w="29494" h="29493" extrusionOk="0">
                  <a:moveTo>
                    <a:pt x="29493" y="0"/>
                  </a:moveTo>
                  <a:lnTo>
                    <a:pt x="0" y="29493"/>
                  </a:lnTo>
                  <a:cubicBezTo>
                    <a:pt x="16288" y="29493"/>
                    <a:pt x="29493" y="16288"/>
                    <a:pt x="29493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2" name="Google Shape;462;p13"/>
            <p:cNvSpPr/>
            <p:nvPr/>
          </p:nvSpPr>
          <p:spPr>
            <a:xfrm>
              <a:off x="2502708" y="4603551"/>
              <a:ext cx="313197" cy="313197"/>
            </a:xfrm>
            <a:custGeom>
              <a:avLst/>
              <a:gdLst/>
              <a:ahLst/>
              <a:cxnLst/>
              <a:rect l="l" t="t" r="r" b="b"/>
              <a:pathLst>
                <a:path w="12251" h="12251" extrusionOk="0">
                  <a:moveTo>
                    <a:pt x="6126" y="1"/>
                  </a:moveTo>
                  <a:cubicBezTo>
                    <a:pt x="4502" y="1"/>
                    <a:pt x="2944" y="646"/>
                    <a:pt x="1795" y="1795"/>
                  </a:cubicBezTo>
                  <a:cubicBezTo>
                    <a:pt x="646" y="2944"/>
                    <a:pt x="1" y="4501"/>
                    <a:pt x="1" y="6125"/>
                  </a:cubicBezTo>
                  <a:cubicBezTo>
                    <a:pt x="1" y="7750"/>
                    <a:pt x="646" y="9307"/>
                    <a:pt x="1795" y="10456"/>
                  </a:cubicBezTo>
                  <a:cubicBezTo>
                    <a:pt x="2944" y="11605"/>
                    <a:pt x="4502" y="12250"/>
                    <a:pt x="6126" y="12250"/>
                  </a:cubicBezTo>
                  <a:cubicBezTo>
                    <a:pt x="7750" y="12250"/>
                    <a:pt x="9308" y="11605"/>
                    <a:pt x="10456" y="10456"/>
                  </a:cubicBezTo>
                  <a:cubicBezTo>
                    <a:pt x="11605" y="9307"/>
                    <a:pt x="12250" y="7750"/>
                    <a:pt x="12250" y="6125"/>
                  </a:cubicBezTo>
                  <a:cubicBezTo>
                    <a:pt x="12250" y="4501"/>
                    <a:pt x="11605" y="2944"/>
                    <a:pt x="10456" y="1795"/>
                  </a:cubicBezTo>
                  <a:cubicBezTo>
                    <a:pt x="9308" y="646"/>
                    <a:pt x="7750" y="1"/>
                    <a:pt x="6126" y="1"/>
                  </a:cubicBezTo>
                  <a:close/>
                </a:path>
              </a:pathLst>
            </a:custGeom>
            <a:solidFill>
              <a:srgbClr val="3A87C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3" name="Google Shape;463;p13"/>
            <p:cNvSpPr/>
            <p:nvPr/>
          </p:nvSpPr>
          <p:spPr>
            <a:xfrm>
              <a:off x="3807889" y="4381761"/>
              <a:ext cx="761632" cy="761735"/>
            </a:xfrm>
            <a:custGeom>
              <a:avLst/>
              <a:gdLst/>
              <a:ahLst/>
              <a:cxnLst/>
              <a:rect l="l" t="t" r="r" b="b"/>
              <a:pathLst>
                <a:path w="29792" h="29796" extrusionOk="0">
                  <a:moveTo>
                    <a:pt x="1" y="0"/>
                  </a:moveTo>
                  <a:lnTo>
                    <a:pt x="1" y="29795"/>
                  </a:lnTo>
                  <a:cubicBezTo>
                    <a:pt x="8228" y="29795"/>
                    <a:pt x="15675" y="26458"/>
                    <a:pt x="21065" y="21070"/>
                  </a:cubicBezTo>
                  <a:cubicBezTo>
                    <a:pt x="26458" y="15676"/>
                    <a:pt x="29791" y="8228"/>
                    <a:pt x="2979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4" name="Google Shape;464;p13"/>
            <p:cNvSpPr/>
            <p:nvPr/>
          </p:nvSpPr>
          <p:spPr>
            <a:xfrm>
              <a:off x="3046214" y="4381761"/>
              <a:ext cx="761684" cy="761684"/>
            </a:xfrm>
            <a:custGeom>
              <a:avLst/>
              <a:gdLst/>
              <a:ahLst/>
              <a:cxnLst/>
              <a:rect l="l" t="t" r="r" b="b"/>
              <a:pathLst>
                <a:path w="29794" h="29794" extrusionOk="0">
                  <a:moveTo>
                    <a:pt x="1" y="0"/>
                  </a:moveTo>
                  <a:cubicBezTo>
                    <a:pt x="1" y="16454"/>
                    <a:pt x="13339" y="29794"/>
                    <a:pt x="29794" y="29794"/>
                  </a:cubicBezTo>
                  <a:lnTo>
                    <a:pt x="29794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5" name="Google Shape;465;p13"/>
            <p:cNvSpPr/>
            <p:nvPr/>
          </p:nvSpPr>
          <p:spPr>
            <a:xfrm>
              <a:off x="4569539" y="4381761"/>
              <a:ext cx="761684" cy="761684"/>
            </a:xfrm>
            <a:custGeom>
              <a:avLst/>
              <a:gdLst/>
              <a:ahLst/>
              <a:cxnLst/>
              <a:rect l="l" t="t" r="r" b="b"/>
              <a:pathLst>
                <a:path w="29794" h="29794" extrusionOk="0">
                  <a:moveTo>
                    <a:pt x="29793" y="0"/>
                  </a:moveTo>
                  <a:lnTo>
                    <a:pt x="0" y="29794"/>
                  </a:lnTo>
                  <a:lnTo>
                    <a:pt x="29793" y="29794"/>
                  </a:lnTo>
                  <a:lnTo>
                    <a:pt x="29793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6" name="Google Shape;466;p13"/>
            <p:cNvSpPr/>
            <p:nvPr/>
          </p:nvSpPr>
          <p:spPr>
            <a:xfrm>
              <a:off x="4747239" y="4559490"/>
              <a:ext cx="406228" cy="406228"/>
            </a:xfrm>
            <a:custGeom>
              <a:avLst/>
              <a:gdLst/>
              <a:ahLst/>
              <a:cxnLst/>
              <a:rect l="l" t="t" r="r" b="b"/>
              <a:pathLst>
                <a:path w="15890" h="15890" extrusionOk="0">
                  <a:moveTo>
                    <a:pt x="15890" y="1"/>
                  </a:moveTo>
                  <a:lnTo>
                    <a:pt x="1" y="15889"/>
                  </a:lnTo>
                  <a:lnTo>
                    <a:pt x="15890" y="15889"/>
                  </a:lnTo>
                  <a:lnTo>
                    <a:pt x="15890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7" name="Google Shape;467;p13"/>
            <p:cNvSpPr/>
            <p:nvPr/>
          </p:nvSpPr>
          <p:spPr>
            <a:xfrm>
              <a:off x="4747239" y="4559490"/>
              <a:ext cx="406228" cy="406228"/>
            </a:xfrm>
            <a:custGeom>
              <a:avLst/>
              <a:gdLst/>
              <a:ahLst/>
              <a:cxnLst/>
              <a:rect l="l" t="t" r="r" b="b"/>
              <a:pathLst>
                <a:path w="15890" h="15890" extrusionOk="0">
                  <a:moveTo>
                    <a:pt x="1" y="1"/>
                  </a:moveTo>
                  <a:lnTo>
                    <a:pt x="1" y="15889"/>
                  </a:lnTo>
                  <a:lnTo>
                    <a:pt x="15890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8" name="Google Shape;468;p13"/>
            <p:cNvSpPr/>
            <p:nvPr/>
          </p:nvSpPr>
          <p:spPr>
            <a:xfrm>
              <a:off x="3807889" y="4381761"/>
              <a:ext cx="761632" cy="538655"/>
            </a:xfrm>
            <a:custGeom>
              <a:avLst/>
              <a:gdLst/>
              <a:ahLst/>
              <a:cxnLst/>
              <a:rect l="l" t="t" r="r" b="b"/>
              <a:pathLst>
                <a:path w="29792" h="21070" extrusionOk="0">
                  <a:moveTo>
                    <a:pt x="1" y="0"/>
                  </a:moveTo>
                  <a:lnTo>
                    <a:pt x="21065" y="21070"/>
                  </a:lnTo>
                  <a:cubicBezTo>
                    <a:pt x="26458" y="15676"/>
                    <a:pt x="29791" y="8228"/>
                    <a:pt x="29791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9" name="Google Shape;469;p13"/>
            <p:cNvSpPr/>
            <p:nvPr/>
          </p:nvSpPr>
          <p:spPr>
            <a:xfrm rot="5400000">
              <a:off x="5561472" y="4607616"/>
              <a:ext cx="310001" cy="309976"/>
            </a:xfrm>
            <a:custGeom>
              <a:avLst/>
              <a:gdLst/>
              <a:ahLst/>
              <a:cxnLst/>
              <a:rect l="l" t="t" r="r" b="b"/>
              <a:pathLst>
                <a:path w="12126" h="12125" extrusionOk="0">
                  <a:moveTo>
                    <a:pt x="6064" y="0"/>
                  </a:moveTo>
                  <a:cubicBezTo>
                    <a:pt x="2704" y="0"/>
                    <a:pt x="1" y="2704"/>
                    <a:pt x="1" y="6062"/>
                  </a:cubicBezTo>
                  <a:cubicBezTo>
                    <a:pt x="1" y="9422"/>
                    <a:pt x="2704" y="12125"/>
                    <a:pt x="6064" y="12125"/>
                  </a:cubicBezTo>
                  <a:cubicBezTo>
                    <a:pt x="9422" y="12125"/>
                    <a:pt x="12126" y="9422"/>
                    <a:pt x="12126" y="6062"/>
                  </a:cubicBezTo>
                  <a:cubicBezTo>
                    <a:pt x="12126" y="2704"/>
                    <a:pt x="9422" y="0"/>
                    <a:pt x="606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0" name="Google Shape;470;p13"/>
            <p:cNvSpPr/>
            <p:nvPr/>
          </p:nvSpPr>
          <p:spPr>
            <a:xfrm rot="5400000">
              <a:off x="6097294" y="4381787"/>
              <a:ext cx="380842" cy="380842"/>
            </a:xfrm>
            <a:custGeom>
              <a:avLst/>
              <a:gdLst/>
              <a:ahLst/>
              <a:cxnLst/>
              <a:rect l="l" t="t" r="r" b="b"/>
              <a:pathLst>
                <a:path w="14897" h="14897" extrusionOk="0">
                  <a:moveTo>
                    <a:pt x="0" y="0"/>
                  </a:moveTo>
                  <a:lnTo>
                    <a:pt x="0" y="14897"/>
                  </a:lnTo>
                  <a:lnTo>
                    <a:pt x="14897" y="14897"/>
                  </a:lnTo>
                  <a:lnTo>
                    <a:pt x="1489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1" name="Google Shape;471;p13"/>
            <p:cNvSpPr/>
            <p:nvPr/>
          </p:nvSpPr>
          <p:spPr>
            <a:xfrm rot="5400000">
              <a:off x="6287698" y="4572196"/>
              <a:ext cx="380867" cy="761684"/>
            </a:xfrm>
            <a:custGeom>
              <a:avLst/>
              <a:gdLst/>
              <a:ahLst/>
              <a:cxnLst/>
              <a:rect l="l" t="t" r="r" b="b"/>
              <a:pathLst>
                <a:path w="14898" h="29794" extrusionOk="0">
                  <a:moveTo>
                    <a:pt x="1" y="1"/>
                  </a:moveTo>
                  <a:lnTo>
                    <a:pt x="1" y="14897"/>
                  </a:lnTo>
                  <a:lnTo>
                    <a:pt x="1" y="29794"/>
                  </a:lnTo>
                  <a:lnTo>
                    <a:pt x="14897" y="29794"/>
                  </a:lnTo>
                  <a:lnTo>
                    <a:pt x="14897" y="14897"/>
                  </a:lnTo>
                  <a:lnTo>
                    <a:pt x="14897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2" name="Google Shape;472;p13"/>
            <p:cNvSpPr/>
            <p:nvPr/>
          </p:nvSpPr>
          <p:spPr>
            <a:xfrm rot="5400000">
              <a:off x="6478132" y="4381761"/>
              <a:ext cx="380842" cy="380893"/>
            </a:xfrm>
            <a:custGeom>
              <a:avLst/>
              <a:gdLst/>
              <a:ahLst/>
              <a:cxnLst/>
              <a:rect l="l" t="t" r="r" b="b"/>
              <a:pathLst>
                <a:path w="14897" h="14899" extrusionOk="0">
                  <a:moveTo>
                    <a:pt x="0" y="1"/>
                  </a:moveTo>
                  <a:lnTo>
                    <a:pt x="0" y="14898"/>
                  </a:lnTo>
                  <a:lnTo>
                    <a:pt x="14897" y="14898"/>
                  </a:lnTo>
                  <a:lnTo>
                    <a:pt x="14897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3" name="Google Shape;473;p13"/>
            <p:cNvSpPr/>
            <p:nvPr/>
          </p:nvSpPr>
          <p:spPr>
            <a:xfrm rot="5400000">
              <a:off x="7239794" y="4381774"/>
              <a:ext cx="380842" cy="380867"/>
            </a:xfrm>
            <a:custGeom>
              <a:avLst/>
              <a:gdLst/>
              <a:ahLst/>
              <a:cxnLst/>
              <a:rect l="l" t="t" r="r" b="b"/>
              <a:pathLst>
                <a:path w="14897" h="14898" extrusionOk="0">
                  <a:moveTo>
                    <a:pt x="14897" y="1"/>
                  </a:moveTo>
                  <a:lnTo>
                    <a:pt x="0" y="14897"/>
                  </a:lnTo>
                  <a:lnTo>
                    <a:pt x="14897" y="14897"/>
                  </a:lnTo>
                  <a:lnTo>
                    <a:pt x="14897" y="1"/>
                  </a:lnTo>
                  <a:close/>
                </a:path>
              </a:pathLst>
            </a:custGeom>
            <a:solidFill>
              <a:srgbClr val="94D1F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4" name="Google Shape;474;p13"/>
            <p:cNvSpPr/>
            <p:nvPr/>
          </p:nvSpPr>
          <p:spPr>
            <a:xfrm rot="5400000">
              <a:off x="6858956" y="4381774"/>
              <a:ext cx="380842" cy="380867"/>
            </a:xfrm>
            <a:custGeom>
              <a:avLst/>
              <a:gdLst/>
              <a:ahLst/>
              <a:cxnLst/>
              <a:rect l="l" t="t" r="r" b="b"/>
              <a:pathLst>
                <a:path w="14897" h="14898" extrusionOk="0">
                  <a:moveTo>
                    <a:pt x="14897" y="0"/>
                  </a:moveTo>
                  <a:lnTo>
                    <a:pt x="0" y="14898"/>
                  </a:lnTo>
                  <a:lnTo>
                    <a:pt x="14897" y="14898"/>
                  </a:lnTo>
                  <a:lnTo>
                    <a:pt x="1489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5" name="Google Shape;475;p13"/>
            <p:cNvSpPr/>
            <p:nvPr/>
          </p:nvSpPr>
          <p:spPr>
            <a:xfrm rot="5400000">
              <a:off x="7239781" y="4756111"/>
              <a:ext cx="380867" cy="380867"/>
            </a:xfrm>
            <a:custGeom>
              <a:avLst/>
              <a:gdLst/>
              <a:ahLst/>
              <a:cxnLst/>
              <a:rect l="l" t="t" r="r" b="b"/>
              <a:pathLst>
                <a:path w="14898" h="14898" extrusionOk="0">
                  <a:moveTo>
                    <a:pt x="1" y="1"/>
                  </a:moveTo>
                  <a:lnTo>
                    <a:pt x="1" y="14897"/>
                  </a:lnTo>
                  <a:lnTo>
                    <a:pt x="14897" y="14897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94D1F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6" name="Google Shape;476;p13"/>
            <p:cNvSpPr/>
            <p:nvPr/>
          </p:nvSpPr>
          <p:spPr>
            <a:xfrm rot="5400000">
              <a:off x="6858944" y="4756111"/>
              <a:ext cx="380867" cy="380867"/>
            </a:xfrm>
            <a:custGeom>
              <a:avLst/>
              <a:gdLst/>
              <a:ahLst/>
              <a:cxnLst/>
              <a:rect l="l" t="t" r="r" b="b"/>
              <a:pathLst>
                <a:path w="14898" h="14898" extrusionOk="0">
                  <a:moveTo>
                    <a:pt x="1" y="0"/>
                  </a:moveTo>
                  <a:lnTo>
                    <a:pt x="1" y="14898"/>
                  </a:lnTo>
                  <a:lnTo>
                    <a:pt x="14897" y="14898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7" name="Google Shape;477;p13"/>
            <p:cNvSpPr/>
            <p:nvPr/>
          </p:nvSpPr>
          <p:spPr>
            <a:xfrm>
              <a:off x="8382285" y="4379307"/>
              <a:ext cx="761709" cy="761684"/>
            </a:xfrm>
            <a:custGeom>
              <a:avLst/>
              <a:gdLst/>
              <a:ahLst/>
              <a:cxnLst/>
              <a:rect l="l" t="t" r="r" b="b"/>
              <a:pathLst>
                <a:path w="29795" h="29794" extrusionOk="0">
                  <a:moveTo>
                    <a:pt x="1" y="1"/>
                  </a:moveTo>
                  <a:lnTo>
                    <a:pt x="1" y="29794"/>
                  </a:lnTo>
                  <a:lnTo>
                    <a:pt x="29795" y="29794"/>
                  </a:lnTo>
                  <a:lnTo>
                    <a:pt x="29795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8" name="Google Shape;478;p13"/>
            <p:cNvSpPr/>
            <p:nvPr/>
          </p:nvSpPr>
          <p:spPr>
            <a:xfrm>
              <a:off x="7620636" y="4379307"/>
              <a:ext cx="761684" cy="761684"/>
            </a:xfrm>
            <a:custGeom>
              <a:avLst/>
              <a:gdLst/>
              <a:ahLst/>
              <a:cxnLst/>
              <a:rect l="l" t="t" r="r" b="b"/>
              <a:pathLst>
                <a:path w="29794" h="29794" extrusionOk="0">
                  <a:moveTo>
                    <a:pt x="1" y="1"/>
                  </a:moveTo>
                  <a:cubicBezTo>
                    <a:pt x="1" y="7902"/>
                    <a:pt x="3140" y="15480"/>
                    <a:pt x="8727" y="21067"/>
                  </a:cubicBezTo>
                  <a:cubicBezTo>
                    <a:pt x="14314" y="26655"/>
                    <a:pt x="21893" y="29794"/>
                    <a:pt x="29794" y="29794"/>
                  </a:cubicBezTo>
                  <a:lnTo>
                    <a:pt x="29794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9" name="Google Shape;479;p13"/>
            <p:cNvSpPr/>
            <p:nvPr/>
          </p:nvSpPr>
          <p:spPr>
            <a:xfrm>
              <a:off x="8382285" y="4379307"/>
              <a:ext cx="761709" cy="761684"/>
            </a:xfrm>
            <a:custGeom>
              <a:avLst/>
              <a:gdLst/>
              <a:ahLst/>
              <a:cxnLst/>
              <a:rect l="l" t="t" r="r" b="b"/>
              <a:pathLst>
                <a:path w="29795" h="29794" extrusionOk="0">
                  <a:moveTo>
                    <a:pt x="14898" y="1"/>
                  </a:moveTo>
                  <a:cubicBezTo>
                    <a:pt x="6670" y="1"/>
                    <a:pt x="1" y="6670"/>
                    <a:pt x="1" y="14897"/>
                  </a:cubicBezTo>
                  <a:cubicBezTo>
                    <a:pt x="1" y="23124"/>
                    <a:pt x="6671" y="29794"/>
                    <a:pt x="14898" y="29794"/>
                  </a:cubicBezTo>
                  <a:cubicBezTo>
                    <a:pt x="23125" y="29794"/>
                    <a:pt x="29795" y="23124"/>
                    <a:pt x="29795" y="14897"/>
                  </a:cubicBezTo>
                  <a:cubicBezTo>
                    <a:pt x="29795" y="6670"/>
                    <a:pt x="23125" y="1"/>
                    <a:pt x="1489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0" name="Google Shape;480;p13"/>
            <p:cNvSpPr/>
            <p:nvPr/>
          </p:nvSpPr>
          <p:spPr>
            <a:xfrm>
              <a:off x="8600148" y="4597147"/>
              <a:ext cx="326005" cy="326005"/>
            </a:xfrm>
            <a:custGeom>
              <a:avLst/>
              <a:gdLst/>
              <a:ahLst/>
              <a:cxnLst/>
              <a:rect l="l" t="t" r="r" b="b"/>
              <a:pathLst>
                <a:path w="12752" h="12752" extrusionOk="0">
                  <a:moveTo>
                    <a:pt x="6376" y="0"/>
                  </a:moveTo>
                  <a:cubicBezTo>
                    <a:pt x="2855" y="0"/>
                    <a:pt x="0" y="2855"/>
                    <a:pt x="0" y="6376"/>
                  </a:cubicBezTo>
                  <a:cubicBezTo>
                    <a:pt x="0" y="9898"/>
                    <a:pt x="2855" y="12751"/>
                    <a:pt x="6376" y="12751"/>
                  </a:cubicBezTo>
                  <a:cubicBezTo>
                    <a:pt x="9897" y="12751"/>
                    <a:pt x="12751" y="9897"/>
                    <a:pt x="12751" y="6376"/>
                  </a:cubicBezTo>
                  <a:cubicBezTo>
                    <a:pt x="12751" y="2855"/>
                    <a:pt x="9897" y="0"/>
                    <a:pt x="6376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Three Columns">
  <p:cSld name="TITLE_AND_BODY_1_1">
    <p:bg>
      <p:bgPr>
        <a:solidFill>
          <a:schemeClr val="accent2"/>
        </a:solidFill>
        <a:effectLst/>
      </p:bgPr>
    </p:bg>
    <p:spTree>
      <p:nvGrpSpPr>
        <p:cNvPr id="1" name="Shape 4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2" name="Google Shape;482;p14"/>
          <p:cNvSpPr txBox="1">
            <a:spLocks noGrp="1"/>
          </p:cNvSpPr>
          <p:nvPr>
            <p:ph type="title"/>
          </p:nvPr>
        </p:nvSpPr>
        <p:spPr>
          <a:xfrm>
            <a:off x="774625" y="3317525"/>
            <a:ext cx="2370000" cy="347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None/>
              <a:defRPr sz="16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200"/>
              <a:buNone/>
              <a:defRPr sz="42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200"/>
              <a:buNone/>
              <a:defRPr sz="42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200"/>
              <a:buNone/>
              <a:defRPr sz="42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200"/>
              <a:buNone/>
              <a:defRPr sz="42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200"/>
              <a:buNone/>
              <a:defRPr sz="42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200"/>
              <a:buNone/>
              <a:defRPr sz="42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200"/>
              <a:buNone/>
              <a:defRPr sz="42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200"/>
              <a:buNone/>
              <a:defRPr sz="42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483" name="Google Shape;483;p14"/>
          <p:cNvSpPr txBox="1">
            <a:spLocks noGrp="1"/>
          </p:cNvSpPr>
          <p:nvPr>
            <p:ph type="subTitle" idx="1"/>
          </p:nvPr>
        </p:nvSpPr>
        <p:spPr>
          <a:xfrm>
            <a:off x="774625" y="3536300"/>
            <a:ext cx="2370000" cy="920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4" name="Google Shape;484;p14"/>
          <p:cNvSpPr/>
          <p:nvPr/>
        </p:nvSpPr>
        <p:spPr>
          <a:xfrm rot="10800000">
            <a:off x="3970911" y="-17413"/>
            <a:ext cx="5160414" cy="5160938"/>
          </a:xfrm>
          <a:custGeom>
            <a:avLst/>
            <a:gdLst/>
            <a:ahLst/>
            <a:cxnLst/>
            <a:rect l="l" t="t" r="r" b="b"/>
            <a:pathLst>
              <a:path w="26194" h="26194" extrusionOk="0">
                <a:moveTo>
                  <a:pt x="1" y="0"/>
                </a:moveTo>
                <a:lnTo>
                  <a:pt x="1" y="26193"/>
                </a:lnTo>
                <a:lnTo>
                  <a:pt x="26194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5" name="Google Shape;485;p14"/>
          <p:cNvSpPr txBox="1">
            <a:spLocks noGrp="1"/>
          </p:cNvSpPr>
          <p:nvPr>
            <p:ph type="title" idx="2"/>
          </p:nvPr>
        </p:nvSpPr>
        <p:spPr>
          <a:xfrm>
            <a:off x="3387000" y="3317525"/>
            <a:ext cx="2370000" cy="347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None/>
              <a:defRPr sz="16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200"/>
              <a:buNone/>
              <a:defRPr sz="42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200"/>
              <a:buNone/>
              <a:defRPr sz="42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200"/>
              <a:buNone/>
              <a:defRPr sz="42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200"/>
              <a:buNone/>
              <a:defRPr sz="42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200"/>
              <a:buNone/>
              <a:defRPr sz="42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200"/>
              <a:buNone/>
              <a:defRPr sz="42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200"/>
              <a:buNone/>
              <a:defRPr sz="42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200"/>
              <a:buNone/>
              <a:defRPr sz="42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486" name="Google Shape;486;p14"/>
          <p:cNvSpPr txBox="1">
            <a:spLocks noGrp="1"/>
          </p:cNvSpPr>
          <p:nvPr>
            <p:ph type="subTitle" idx="3"/>
          </p:nvPr>
        </p:nvSpPr>
        <p:spPr>
          <a:xfrm>
            <a:off x="3387000" y="3536300"/>
            <a:ext cx="2370000" cy="920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7" name="Google Shape;487;p14"/>
          <p:cNvSpPr txBox="1">
            <a:spLocks noGrp="1"/>
          </p:cNvSpPr>
          <p:nvPr>
            <p:ph type="title" idx="4"/>
          </p:nvPr>
        </p:nvSpPr>
        <p:spPr>
          <a:xfrm>
            <a:off x="5999375" y="3317525"/>
            <a:ext cx="2370000" cy="347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200"/>
              <a:buNone/>
              <a:defRPr sz="42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200"/>
              <a:buNone/>
              <a:defRPr sz="42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200"/>
              <a:buNone/>
              <a:defRPr sz="42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200"/>
              <a:buNone/>
              <a:defRPr sz="42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200"/>
              <a:buNone/>
              <a:defRPr sz="42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200"/>
              <a:buNone/>
              <a:defRPr sz="42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200"/>
              <a:buNone/>
              <a:defRPr sz="42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200"/>
              <a:buNone/>
              <a:defRPr sz="42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488" name="Google Shape;488;p14"/>
          <p:cNvSpPr txBox="1">
            <a:spLocks noGrp="1"/>
          </p:cNvSpPr>
          <p:nvPr>
            <p:ph type="subTitle" idx="5"/>
          </p:nvPr>
        </p:nvSpPr>
        <p:spPr>
          <a:xfrm>
            <a:off x="5999375" y="3536300"/>
            <a:ext cx="2370000" cy="920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9" name="Google Shape;489;p14"/>
          <p:cNvSpPr txBox="1">
            <a:spLocks noGrp="1"/>
          </p:cNvSpPr>
          <p:nvPr>
            <p:ph type="title" idx="6"/>
          </p:nvPr>
        </p:nvSpPr>
        <p:spPr>
          <a:xfrm>
            <a:off x="1034400" y="144725"/>
            <a:ext cx="70752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Design">
  <p:cSld name="CAPTION_ONLY_1_3">
    <p:spTree>
      <p:nvGrpSpPr>
        <p:cNvPr id="1" name="Shape 4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91" name="Google Shape;491;p15"/>
          <p:cNvCxnSpPr/>
          <p:nvPr/>
        </p:nvCxnSpPr>
        <p:spPr>
          <a:xfrm>
            <a:off x="4226700" y="273363"/>
            <a:ext cx="690600" cy="0"/>
          </a:xfrm>
          <a:prstGeom prst="straightConnector1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492" name="Google Shape;492;p15"/>
          <p:cNvCxnSpPr/>
          <p:nvPr/>
        </p:nvCxnSpPr>
        <p:spPr>
          <a:xfrm>
            <a:off x="4226700" y="1021513"/>
            <a:ext cx="690600" cy="0"/>
          </a:xfrm>
          <a:prstGeom prst="straightConnector1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93" name="Google Shape;493;p15"/>
          <p:cNvSpPr txBox="1">
            <a:spLocks noGrp="1"/>
          </p:cNvSpPr>
          <p:nvPr>
            <p:ph type="title"/>
          </p:nvPr>
        </p:nvSpPr>
        <p:spPr>
          <a:xfrm>
            <a:off x="1034400" y="144725"/>
            <a:ext cx="70752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grpSp>
        <p:nvGrpSpPr>
          <p:cNvPr id="494" name="Google Shape;494;p15"/>
          <p:cNvGrpSpPr/>
          <p:nvPr/>
        </p:nvGrpSpPr>
        <p:grpSpPr>
          <a:xfrm>
            <a:off x="-2" y="4"/>
            <a:ext cx="731510" cy="4902419"/>
            <a:chOff x="-2" y="4"/>
            <a:chExt cx="731510" cy="4902419"/>
          </a:xfrm>
        </p:grpSpPr>
        <p:sp>
          <p:nvSpPr>
            <p:cNvPr id="495" name="Google Shape;495;p15"/>
            <p:cNvSpPr/>
            <p:nvPr/>
          </p:nvSpPr>
          <p:spPr>
            <a:xfrm>
              <a:off x="216958" y="4604785"/>
              <a:ext cx="297663" cy="297638"/>
            </a:xfrm>
            <a:custGeom>
              <a:avLst/>
              <a:gdLst/>
              <a:ahLst/>
              <a:cxnLst/>
              <a:rect l="l" t="t" r="r" b="b"/>
              <a:pathLst>
                <a:path w="12126" h="12125" extrusionOk="0">
                  <a:moveTo>
                    <a:pt x="6064" y="0"/>
                  </a:moveTo>
                  <a:cubicBezTo>
                    <a:pt x="2704" y="0"/>
                    <a:pt x="1" y="2704"/>
                    <a:pt x="1" y="6062"/>
                  </a:cubicBezTo>
                  <a:cubicBezTo>
                    <a:pt x="1" y="9422"/>
                    <a:pt x="2704" y="12125"/>
                    <a:pt x="6064" y="12125"/>
                  </a:cubicBezTo>
                  <a:cubicBezTo>
                    <a:pt x="9422" y="12125"/>
                    <a:pt x="12126" y="9422"/>
                    <a:pt x="12126" y="6062"/>
                  </a:cubicBezTo>
                  <a:cubicBezTo>
                    <a:pt x="12126" y="2704"/>
                    <a:pt x="9422" y="0"/>
                    <a:pt x="6064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6" name="Google Shape;496;p15"/>
            <p:cNvSpPr/>
            <p:nvPr/>
          </p:nvSpPr>
          <p:spPr>
            <a:xfrm>
              <a:off x="115" y="2193961"/>
              <a:ext cx="731393" cy="731368"/>
            </a:xfrm>
            <a:custGeom>
              <a:avLst/>
              <a:gdLst/>
              <a:ahLst/>
              <a:cxnLst/>
              <a:rect l="l" t="t" r="r" b="b"/>
              <a:pathLst>
                <a:path w="29795" h="29794" extrusionOk="0">
                  <a:moveTo>
                    <a:pt x="14898" y="1"/>
                  </a:moveTo>
                  <a:cubicBezTo>
                    <a:pt x="6671" y="1"/>
                    <a:pt x="1" y="6670"/>
                    <a:pt x="0" y="14897"/>
                  </a:cubicBezTo>
                  <a:cubicBezTo>
                    <a:pt x="0" y="23125"/>
                    <a:pt x="6670" y="29794"/>
                    <a:pt x="14897" y="29794"/>
                  </a:cubicBezTo>
                  <a:cubicBezTo>
                    <a:pt x="23124" y="29794"/>
                    <a:pt x="29794" y="23125"/>
                    <a:pt x="29794" y="14897"/>
                  </a:cubicBezTo>
                  <a:lnTo>
                    <a:pt x="29794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7" name="Google Shape;497;p15"/>
            <p:cNvSpPr/>
            <p:nvPr/>
          </p:nvSpPr>
          <p:spPr>
            <a:xfrm>
              <a:off x="140" y="4022274"/>
              <a:ext cx="365684" cy="365684"/>
            </a:xfrm>
            <a:custGeom>
              <a:avLst/>
              <a:gdLst/>
              <a:ahLst/>
              <a:cxnLst/>
              <a:rect l="l" t="t" r="r" b="b"/>
              <a:pathLst>
                <a:path w="14897" h="14897" extrusionOk="0">
                  <a:moveTo>
                    <a:pt x="0" y="0"/>
                  </a:moveTo>
                  <a:lnTo>
                    <a:pt x="0" y="14897"/>
                  </a:lnTo>
                  <a:lnTo>
                    <a:pt x="14897" y="14897"/>
                  </a:lnTo>
                  <a:lnTo>
                    <a:pt x="1489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8" name="Google Shape;498;p15"/>
            <p:cNvSpPr/>
            <p:nvPr/>
          </p:nvSpPr>
          <p:spPr>
            <a:xfrm>
              <a:off x="365783" y="3656606"/>
              <a:ext cx="365709" cy="731368"/>
            </a:xfrm>
            <a:custGeom>
              <a:avLst/>
              <a:gdLst/>
              <a:ahLst/>
              <a:cxnLst/>
              <a:rect l="l" t="t" r="r" b="b"/>
              <a:pathLst>
                <a:path w="14898" h="29794" extrusionOk="0">
                  <a:moveTo>
                    <a:pt x="1" y="1"/>
                  </a:moveTo>
                  <a:lnTo>
                    <a:pt x="1" y="14897"/>
                  </a:lnTo>
                  <a:lnTo>
                    <a:pt x="1" y="29794"/>
                  </a:lnTo>
                  <a:lnTo>
                    <a:pt x="14897" y="29794"/>
                  </a:lnTo>
                  <a:lnTo>
                    <a:pt x="14897" y="14897"/>
                  </a:lnTo>
                  <a:lnTo>
                    <a:pt x="14897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9" name="Google Shape;499;p15"/>
            <p:cNvSpPr/>
            <p:nvPr/>
          </p:nvSpPr>
          <p:spPr>
            <a:xfrm>
              <a:off x="140" y="3656582"/>
              <a:ext cx="365684" cy="365733"/>
            </a:xfrm>
            <a:custGeom>
              <a:avLst/>
              <a:gdLst/>
              <a:ahLst/>
              <a:cxnLst/>
              <a:rect l="l" t="t" r="r" b="b"/>
              <a:pathLst>
                <a:path w="14897" h="14899" extrusionOk="0">
                  <a:moveTo>
                    <a:pt x="0" y="1"/>
                  </a:moveTo>
                  <a:lnTo>
                    <a:pt x="0" y="14898"/>
                  </a:lnTo>
                  <a:lnTo>
                    <a:pt x="14897" y="14898"/>
                  </a:lnTo>
                  <a:lnTo>
                    <a:pt x="14897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0" name="Google Shape;500;p15"/>
            <p:cNvSpPr/>
            <p:nvPr/>
          </p:nvSpPr>
          <p:spPr>
            <a:xfrm>
              <a:off x="140" y="2925271"/>
              <a:ext cx="365684" cy="365709"/>
            </a:xfrm>
            <a:custGeom>
              <a:avLst/>
              <a:gdLst/>
              <a:ahLst/>
              <a:cxnLst/>
              <a:rect l="l" t="t" r="r" b="b"/>
              <a:pathLst>
                <a:path w="14897" h="14898" extrusionOk="0">
                  <a:moveTo>
                    <a:pt x="14897" y="1"/>
                  </a:moveTo>
                  <a:lnTo>
                    <a:pt x="0" y="14897"/>
                  </a:lnTo>
                  <a:lnTo>
                    <a:pt x="14897" y="14897"/>
                  </a:lnTo>
                  <a:lnTo>
                    <a:pt x="14897" y="1"/>
                  </a:lnTo>
                  <a:close/>
                </a:path>
              </a:pathLst>
            </a:custGeom>
            <a:solidFill>
              <a:srgbClr val="94D1F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1" name="Google Shape;501;p15"/>
            <p:cNvSpPr/>
            <p:nvPr/>
          </p:nvSpPr>
          <p:spPr>
            <a:xfrm>
              <a:off x="140" y="3290939"/>
              <a:ext cx="365684" cy="365709"/>
            </a:xfrm>
            <a:custGeom>
              <a:avLst/>
              <a:gdLst/>
              <a:ahLst/>
              <a:cxnLst/>
              <a:rect l="l" t="t" r="r" b="b"/>
              <a:pathLst>
                <a:path w="14897" h="14898" extrusionOk="0">
                  <a:moveTo>
                    <a:pt x="14897" y="0"/>
                  </a:moveTo>
                  <a:lnTo>
                    <a:pt x="0" y="14898"/>
                  </a:lnTo>
                  <a:lnTo>
                    <a:pt x="14897" y="14898"/>
                  </a:lnTo>
                  <a:lnTo>
                    <a:pt x="1489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2" name="Google Shape;502;p15"/>
            <p:cNvSpPr/>
            <p:nvPr/>
          </p:nvSpPr>
          <p:spPr>
            <a:xfrm>
              <a:off x="359548" y="2925271"/>
              <a:ext cx="365709" cy="365709"/>
            </a:xfrm>
            <a:custGeom>
              <a:avLst/>
              <a:gdLst/>
              <a:ahLst/>
              <a:cxnLst/>
              <a:rect l="l" t="t" r="r" b="b"/>
              <a:pathLst>
                <a:path w="14898" h="14898" extrusionOk="0">
                  <a:moveTo>
                    <a:pt x="1" y="1"/>
                  </a:moveTo>
                  <a:lnTo>
                    <a:pt x="1" y="14897"/>
                  </a:lnTo>
                  <a:lnTo>
                    <a:pt x="14897" y="14897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94D1F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3" name="Google Shape;503;p15"/>
            <p:cNvSpPr/>
            <p:nvPr/>
          </p:nvSpPr>
          <p:spPr>
            <a:xfrm>
              <a:off x="359548" y="3290939"/>
              <a:ext cx="365709" cy="365709"/>
            </a:xfrm>
            <a:custGeom>
              <a:avLst/>
              <a:gdLst/>
              <a:ahLst/>
              <a:cxnLst/>
              <a:rect l="l" t="t" r="r" b="b"/>
              <a:pathLst>
                <a:path w="14898" h="14898" extrusionOk="0">
                  <a:moveTo>
                    <a:pt x="1" y="0"/>
                  </a:moveTo>
                  <a:lnTo>
                    <a:pt x="1" y="14898"/>
                  </a:lnTo>
                  <a:lnTo>
                    <a:pt x="14897" y="14898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4" name="Google Shape;504;p15"/>
            <p:cNvSpPr/>
            <p:nvPr/>
          </p:nvSpPr>
          <p:spPr>
            <a:xfrm>
              <a:off x="140" y="1462650"/>
              <a:ext cx="731368" cy="731368"/>
            </a:xfrm>
            <a:custGeom>
              <a:avLst/>
              <a:gdLst/>
              <a:ahLst/>
              <a:cxnLst/>
              <a:rect l="l" t="t" r="r" b="b"/>
              <a:pathLst>
                <a:path w="29794" h="29794" extrusionOk="0">
                  <a:moveTo>
                    <a:pt x="29793" y="0"/>
                  </a:moveTo>
                  <a:lnTo>
                    <a:pt x="0" y="29794"/>
                  </a:lnTo>
                  <a:lnTo>
                    <a:pt x="29793" y="29794"/>
                  </a:lnTo>
                  <a:lnTo>
                    <a:pt x="29793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5" name="Google Shape;505;p15"/>
            <p:cNvSpPr/>
            <p:nvPr/>
          </p:nvSpPr>
          <p:spPr>
            <a:xfrm>
              <a:off x="170762" y="1633297"/>
              <a:ext cx="390060" cy="390060"/>
            </a:xfrm>
            <a:custGeom>
              <a:avLst/>
              <a:gdLst/>
              <a:ahLst/>
              <a:cxnLst/>
              <a:rect l="l" t="t" r="r" b="b"/>
              <a:pathLst>
                <a:path w="15890" h="15890" extrusionOk="0">
                  <a:moveTo>
                    <a:pt x="15890" y="1"/>
                  </a:moveTo>
                  <a:lnTo>
                    <a:pt x="1" y="15889"/>
                  </a:lnTo>
                  <a:lnTo>
                    <a:pt x="15890" y="15889"/>
                  </a:lnTo>
                  <a:lnTo>
                    <a:pt x="15890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6" name="Google Shape;506;p15"/>
            <p:cNvSpPr/>
            <p:nvPr/>
          </p:nvSpPr>
          <p:spPr>
            <a:xfrm>
              <a:off x="170762" y="1633297"/>
              <a:ext cx="390060" cy="390060"/>
            </a:xfrm>
            <a:custGeom>
              <a:avLst/>
              <a:gdLst/>
              <a:ahLst/>
              <a:cxnLst/>
              <a:rect l="l" t="t" r="r" b="b"/>
              <a:pathLst>
                <a:path w="15890" h="15890" extrusionOk="0">
                  <a:moveTo>
                    <a:pt x="1" y="1"/>
                  </a:moveTo>
                  <a:lnTo>
                    <a:pt x="1" y="15889"/>
                  </a:lnTo>
                  <a:lnTo>
                    <a:pt x="15890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7" name="Google Shape;507;p15"/>
            <p:cNvSpPr/>
            <p:nvPr/>
          </p:nvSpPr>
          <p:spPr>
            <a:xfrm>
              <a:off x="215387" y="2409036"/>
              <a:ext cx="300731" cy="300731"/>
            </a:xfrm>
            <a:custGeom>
              <a:avLst/>
              <a:gdLst/>
              <a:ahLst/>
              <a:cxnLst/>
              <a:rect l="l" t="t" r="r" b="b"/>
              <a:pathLst>
                <a:path w="12251" h="12251" extrusionOk="0">
                  <a:moveTo>
                    <a:pt x="6126" y="1"/>
                  </a:moveTo>
                  <a:cubicBezTo>
                    <a:pt x="4502" y="1"/>
                    <a:pt x="2944" y="646"/>
                    <a:pt x="1795" y="1795"/>
                  </a:cubicBezTo>
                  <a:cubicBezTo>
                    <a:pt x="646" y="2944"/>
                    <a:pt x="1" y="4501"/>
                    <a:pt x="1" y="6125"/>
                  </a:cubicBezTo>
                  <a:cubicBezTo>
                    <a:pt x="1" y="7750"/>
                    <a:pt x="646" y="9307"/>
                    <a:pt x="1795" y="10456"/>
                  </a:cubicBezTo>
                  <a:cubicBezTo>
                    <a:pt x="2944" y="11605"/>
                    <a:pt x="4502" y="12250"/>
                    <a:pt x="6126" y="12250"/>
                  </a:cubicBezTo>
                  <a:cubicBezTo>
                    <a:pt x="7750" y="12250"/>
                    <a:pt x="9308" y="11605"/>
                    <a:pt x="10456" y="10456"/>
                  </a:cubicBezTo>
                  <a:cubicBezTo>
                    <a:pt x="11605" y="9307"/>
                    <a:pt x="12250" y="7750"/>
                    <a:pt x="12250" y="6125"/>
                  </a:cubicBezTo>
                  <a:cubicBezTo>
                    <a:pt x="12250" y="4501"/>
                    <a:pt x="11605" y="2944"/>
                    <a:pt x="10456" y="1795"/>
                  </a:cubicBezTo>
                  <a:cubicBezTo>
                    <a:pt x="9308" y="646"/>
                    <a:pt x="7750" y="1"/>
                    <a:pt x="6126" y="1"/>
                  </a:cubicBezTo>
                  <a:close/>
                </a:path>
              </a:pathLst>
            </a:custGeom>
            <a:solidFill>
              <a:srgbClr val="3A87C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8" name="Google Shape;508;p15"/>
            <p:cNvSpPr/>
            <p:nvPr/>
          </p:nvSpPr>
          <p:spPr>
            <a:xfrm rot="10800000">
              <a:off x="-2" y="4"/>
              <a:ext cx="731368" cy="731368"/>
            </a:xfrm>
            <a:custGeom>
              <a:avLst/>
              <a:gdLst/>
              <a:ahLst/>
              <a:cxnLst/>
              <a:rect l="l" t="t" r="r" b="b"/>
              <a:pathLst>
                <a:path w="29794" h="29794" extrusionOk="0">
                  <a:moveTo>
                    <a:pt x="1" y="1"/>
                  </a:moveTo>
                  <a:lnTo>
                    <a:pt x="1" y="29794"/>
                  </a:lnTo>
                  <a:lnTo>
                    <a:pt x="29793" y="29794"/>
                  </a:lnTo>
                  <a:lnTo>
                    <a:pt x="29793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9" name="Google Shape;509;p15"/>
            <p:cNvSpPr/>
            <p:nvPr/>
          </p:nvSpPr>
          <p:spPr>
            <a:xfrm rot="10800000">
              <a:off x="-2" y="731314"/>
              <a:ext cx="731368" cy="731393"/>
            </a:xfrm>
            <a:custGeom>
              <a:avLst/>
              <a:gdLst/>
              <a:ahLst/>
              <a:cxnLst/>
              <a:rect l="l" t="t" r="r" b="b"/>
              <a:pathLst>
                <a:path w="29794" h="29795" extrusionOk="0">
                  <a:moveTo>
                    <a:pt x="1" y="1"/>
                  </a:moveTo>
                  <a:lnTo>
                    <a:pt x="1" y="29795"/>
                  </a:lnTo>
                  <a:lnTo>
                    <a:pt x="29793" y="29795"/>
                  </a:lnTo>
                  <a:lnTo>
                    <a:pt x="29793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0" name="Google Shape;510;p15"/>
            <p:cNvSpPr/>
            <p:nvPr/>
          </p:nvSpPr>
          <p:spPr>
            <a:xfrm rot="10800000">
              <a:off x="-2" y="4"/>
              <a:ext cx="731368" cy="731368"/>
            </a:xfrm>
            <a:custGeom>
              <a:avLst/>
              <a:gdLst/>
              <a:ahLst/>
              <a:cxnLst/>
              <a:rect l="l" t="t" r="r" b="b"/>
              <a:pathLst>
                <a:path w="29794" h="29794" extrusionOk="0">
                  <a:moveTo>
                    <a:pt x="14897" y="1"/>
                  </a:moveTo>
                  <a:cubicBezTo>
                    <a:pt x="6670" y="1"/>
                    <a:pt x="1" y="6670"/>
                    <a:pt x="1" y="14897"/>
                  </a:cubicBezTo>
                  <a:cubicBezTo>
                    <a:pt x="1" y="23124"/>
                    <a:pt x="6670" y="29794"/>
                    <a:pt x="14897" y="29794"/>
                  </a:cubicBezTo>
                  <a:cubicBezTo>
                    <a:pt x="23125" y="29794"/>
                    <a:pt x="29793" y="23124"/>
                    <a:pt x="29793" y="14897"/>
                  </a:cubicBezTo>
                  <a:cubicBezTo>
                    <a:pt x="29793" y="6670"/>
                    <a:pt x="23124" y="1"/>
                    <a:pt x="1489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1" name="Google Shape;511;p15"/>
            <p:cNvSpPr/>
            <p:nvPr/>
          </p:nvSpPr>
          <p:spPr>
            <a:xfrm rot="10800000">
              <a:off x="209177" y="209183"/>
              <a:ext cx="313005" cy="313030"/>
            </a:xfrm>
            <a:custGeom>
              <a:avLst/>
              <a:gdLst/>
              <a:ahLst/>
              <a:cxnLst/>
              <a:rect l="l" t="t" r="r" b="b"/>
              <a:pathLst>
                <a:path w="12751" h="12752" extrusionOk="0">
                  <a:moveTo>
                    <a:pt x="6375" y="0"/>
                  </a:moveTo>
                  <a:cubicBezTo>
                    <a:pt x="2855" y="0"/>
                    <a:pt x="0" y="2855"/>
                    <a:pt x="0" y="6376"/>
                  </a:cubicBezTo>
                  <a:cubicBezTo>
                    <a:pt x="0" y="9898"/>
                    <a:pt x="2855" y="12751"/>
                    <a:pt x="6375" y="12751"/>
                  </a:cubicBezTo>
                  <a:cubicBezTo>
                    <a:pt x="9896" y="12751"/>
                    <a:pt x="12751" y="9897"/>
                    <a:pt x="12751" y="6376"/>
                  </a:cubicBezTo>
                  <a:cubicBezTo>
                    <a:pt x="12751" y="2855"/>
                    <a:pt x="9896" y="0"/>
                    <a:pt x="6375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2" name="Google Shape;512;p15"/>
            <p:cNvSpPr/>
            <p:nvPr/>
          </p:nvSpPr>
          <p:spPr>
            <a:xfrm rot="10800000">
              <a:off x="14" y="731331"/>
              <a:ext cx="365709" cy="365709"/>
            </a:xfrm>
            <a:custGeom>
              <a:avLst/>
              <a:gdLst/>
              <a:ahLst/>
              <a:cxnLst/>
              <a:rect l="l" t="t" r="r" b="b"/>
              <a:pathLst>
                <a:path w="14898" h="14898" extrusionOk="0">
                  <a:moveTo>
                    <a:pt x="1" y="0"/>
                  </a:moveTo>
                  <a:lnTo>
                    <a:pt x="1" y="14898"/>
                  </a:lnTo>
                  <a:lnTo>
                    <a:pt x="14897" y="14898"/>
                  </a:lnTo>
                  <a:lnTo>
                    <a:pt x="14897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3" name="Google Shape;513;p15"/>
            <p:cNvSpPr/>
            <p:nvPr/>
          </p:nvSpPr>
          <p:spPr>
            <a:xfrm rot="10800000">
              <a:off x="14" y="1096999"/>
              <a:ext cx="365709" cy="365709"/>
            </a:xfrm>
            <a:custGeom>
              <a:avLst/>
              <a:gdLst/>
              <a:ahLst/>
              <a:cxnLst/>
              <a:rect l="l" t="t" r="r" b="b"/>
              <a:pathLst>
                <a:path w="14898" h="14898" extrusionOk="0">
                  <a:moveTo>
                    <a:pt x="1" y="1"/>
                  </a:moveTo>
                  <a:lnTo>
                    <a:pt x="1" y="14897"/>
                  </a:lnTo>
                  <a:lnTo>
                    <a:pt x="14897" y="14897"/>
                  </a:lnTo>
                  <a:lnTo>
                    <a:pt x="14897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BLANK_1">
    <p:spTree>
      <p:nvGrpSpPr>
        <p:cNvPr id="1" name="Shape 85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accen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 ExtraBold"/>
              <a:buNone/>
              <a:defRPr sz="2800">
                <a:solidFill>
                  <a:schemeClr val="lt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Montserrat"/>
              <a:buChar char="●"/>
              <a:defRPr sz="1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L="914400" lvl="1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Montserrat"/>
              <a:buChar char="○"/>
              <a:defRPr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L="1371600" lvl="2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Montserrat"/>
              <a:buChar char="■"/>
              <a:defRPr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L="1828800" lvl="3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Montserrat"/>
              <a:buChar char="●"/>
              <a:defRPr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L="2286000" lvl="4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Montserrat"/>
              <a:buChar char="○"/>
              <a:defRPr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L="2743200" lvl="5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Montserrat"/>
              <a:buChar char="■"/>
              <a:defRPr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L="3200400" lvl="6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Montserrat"/>
              <a:buChar char="●"/>
              <a:defRPr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L="3657600" lvl="7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Montserrat"/>
              <a:buChar char="○"/>
              <a:defRPr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L="4114800" lvl="8" indent="-31750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400"/>
              <a:buFont typeface="Montserrat"/>
              <a:buChar char="■"/>
              <a:defRPr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3" r:id="rId3"/>
    <p:sldLayoutId id="2147483658" r:id="rId4"/>
    <p:sldLayoutId id="2147483659" r:id="rId5"/>
    <p:sldLayoutId id="2147483660" r:id="rId6"/>
    <p:sldLayoutId id="2147483661" r:id="rId7"/>
    <p:sldLayoutId id="2147483670" r:id="rId8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nterest.com/" TargetMode="External"/><Relationship Id="rId2" Type="http://schemas.openxmlformats.org/officeDocument/2006/relationships/hyperlink" Target="http://www.cleanpng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Shape 8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" name="Google Shape;860;p27"/>
          <p:cNvSpPr txBox="1">
            <a:spLocks noGrp="1"/>
          </p:cNvSpPr>
          <p:nvPr>
            <p:ph type="subTitle" idx="1"/>
          </p:nvPr>
        </p:nvSpPr>
        <p:spPr>
          <a:xfrm>
            <a:off x="649581" y="3596125"/>
            <a:ext cx="28179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/>
            <a:r>
              <a:rPr lang="bs-Latn-BA" dirty="0"/>
              <a:t>Stepski vuk, Herman Hese</a:t>
            </a:r>
            <a:endParaRPr dirty="0"/>
          </a:p>
        </p:txBody>
      </p:sp>
      <p:cxnSp>
        <p:nvCxnSpPr>
          <p:cNvPr id="861" name="Google Shape;861;p27"/>
          <p:cNvCxnSpPr/>
          <p:nvPr/>
        </p:nvCxnSpPr>
        <p:spPr>
          <a:xfrm>
            <a:off x="748150" y="4505500"/>
            <a:ext cx="6185700" cy="0"/>
          </a:xfrm>
          <a:prstGeom prst="straightConnector1">
            <a:avLst/>
          </a:prstGeom>
          <a:noFill/>
          <a:ln w="19050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862" name="Google Shape;862;p27"/>
          <p:cNvSpPr txBox="1">
            <a:spLocks noGrp="1"/>
          </p:cNvSpPr>
          <p:nvPr>
            <p:ph type="subTitle" idx="1"/>
          </p:nvPr>
        </p:nvSpPr>
        <p:spPr>
          <a:xfrm>
            <a:off x="6933787" y="4307350"/>
            <a:ext cx="1522800" cy="396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bs-Latn-BA" dirty="0"/>
              <a:t>05</a:t>
            </a:r>
            <a:r>
              <a:rPr lang="en" dirty="0"/>
              <a:t>/</a:t>
            </a:r>
            <a:r>
              <a:rPr lang="bs-Latn-BA" dirty="0"/>
              <a:t>29</a:t>
            </a:r>
            <a:r>
              <a:rPr lang="en" dirty="0"/>
              <a:t>/</a:t>
            </a:r>
            <a:r>
              <a:rPr lang="bs-Latn-BA" dirty="0"/>
              <a:t>2020</a:t>
            </a:r>
            <a:endParaRPr dirty="0"/>
          </a:p>
        </p:txBody>
      </p:sp>
      <p:sp>
        <p:nvSpPr>
          <p:cNvPr id="863" name="Google Shape;863;p27"/>
          <p:cNvSpPr txBox="1">
            <a:spLocks noGrp="1"/>
          </p:cNvSpPr>
          <p:nvPr>
            <p:ph type="ctrTitle"/>
          </p:nvPr>
        </p:nvSpPr>
        <p:spPr>
          <a:xfrm>
            <a:off x="649586" y="1582775"/>
            <a:ext cx="31623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bs-Latn-BA" dirty="0"/>
              <a:t>Svijet luđaka</a:t>
            </a:r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5" name="Google Shape;875;p29"/>
          <p:cNvSpPr txBox="1">
            <a:spLocks noGrp="1"/>
          </p:cNvSpPr>
          <p:nvPr>
            <p:ph type="title"/>
          </p:nvPr>
        </p:nvSpPr>
        <p:spPr>
          <a:xfrm>
            <a:off x="774625" y="1201400"/>
            <a:ext cx="2370000" cy="347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bs-Latn-BA" dirty="0"/>
              <a:t>Uzburkanost konvencionalnosti</a:t>
            </a:r>
            <a:endParaRPr dirty="0"/>
          </a:p>
        </p:txBody>
      </p:sp>
      <p:sp>
        <p:nvSpPr>
          <p:cNvPr id="876" name="Google Shape;876;p29"/>
          <p:cNvSpPr txBox="1">
            <a:spLocks noGrp="1"/>
          </p:cNvSpPr>
          <p:nvPr>
            <p:ph type="subTitle" idx="1"/>
          </p:nvPr>
        </p:nvSpPr>
        <p:spPr>
          <a:xfrm>
            <a:off x="774625" y="1420175"/>
            <a:ext cx="2370000" cy="625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/>
            <a:r>
              <a:rPr lang="bs-Latn-BA" dirty="0"/>
              <a:t>Odstupanje od konvencionalnog </a:t>
            </a:r>
            <a:endParaRPr dirty="0"/>
          </a:p>
        </p:txBody>
      </p:sp>
      <p:sp>
        <p:nvSpPr>
          <p:cNvPr id="877" name="Google Shape;877;p29"/>
          <p:cNvSpPr txBox="1">
            <a:spLocks noGrp="1"/>
          </p:cNvSpPr>
          <p:nvPr>
            <p:ph type="title" idx="2"/>
          </p:nvPr>
        </p:nvSpPr>
        <p:spPr>
          <a:xfrm>
            <a:off x="774625" y="484675"/>
            <a:ext cx="2370000" cy="684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01</a:t>
            </a:r>
            <a:endParaRPr dirty="0"/>
          </a:p>
        </p:txBody>
      </p:sp>
      <p:sp>
        <p:nvSpPr>
          <p:cNvPr id="878" name="Google Shape;878;p29"/>
          <p:cNvSpPr txBox="1">
            <a:spLocks noGrp="1"/>
          </p:cNvSpPr>
          <p:nvPr>
            <p:ph type="title" idx="3"/>
          </p:nvPr>
        </p:nvSpPr>
        <p:spPr>
          <a:xfrm>
            <a:off x="3387000" y="1201400"/>
            <a:ext cx="2370000" cy="347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bs-Latn-BA" dirty="0"/>
              <a:t>Jednostavni i „normalni“ život</a:t>
            </a:r>
            <a:endParaRPr dirty="0"/>
          </a:p>
        </p:txBody>
      </p:sp>
      <p:sp>
        <p:nvSpPr>
          <p:cNvPr id="879" name="Google Shape;879;p29"/>
          <p:cNvSpPr txBox="1">
            <a:spLocks noGrp="1"/>
          </p:cNvSpPr>
          <p:nvPr>
            <p:ph type="subTitle" idx="4"/>
          </p:nvPr>
        </p:nvSpPr>
        <p:spPr>
          <a:xfrm>
            <a:off x="3387000" y="1420175"/>
            <a:ext cx="2370000" cy="625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buClr>
                <a:schemeClr val="dk1"/>
              </a:buClr>
              <a:buSzPts val="1100"/>
            </a:pPr>
            <a:r>
              <a:rPr lang="bs-Latn-BA" dirty="0"/>
              <a:t>Težnja za životom koji ravnomjerno teče ka naprijed</a:t>
            </a:r>
            <a:endParaRPr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880" name="Google Shape;880;p29"/>
          <p:cNvSpPr txBox="1">
            <a:spLocks noGrp="1"/>
          </p:cNvSpPr>
          <p:nvPr>
            <p:ph type="title" idx="5"/>
          </p:nvPr>
        </p:nvSpPr>
        <p:spPr>
          <a:xfrm>
            <a:off x="3387000" y="484675"/>
            <a:ext cx="2370000" cy="684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02</a:t>
            </a:r>
            <a:endParaRPr dirty="0"/>
          </a:p>
        </p:txBody>
      </p:sp>
      <p:sp>
        <p:nvSpPr>
          <p:cNvPr id="881" name="Google Shape;881;p29"/>
          <p:cNvSpPr txBox="1">
            <a:spLocks noGrp="1"/>
          </p:cNvSpPr>
          <p:nvPr>
            <p:ph type="title" idx="6"/>
          </p:nvPr>
        </p:nvSpPr>
        <p:spPr>
          <a:xfrm>
            <a:off x="5999375" y="1201400"/>
            <a:ext cx="2370000" cy="347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bs-Latn-BA" dirty="0"/>
              <a:t>Strah </a:t>
            </a:r>
            <a:endParaRPr dirty="0"/>
          </a:p>
        </p:txBody>
      </p:sp>
      <p:sp>
        <p:nvSpPr>
          <p:cNvPr id="882" name="Google Shape;882;p29"/>
          <p:cNvSpPr txBox="1">
            <a:spLocks noGrp="1"/>
          </p:cNvSpPr>
          <p:nvPr>
            <p:ph type="subTitle" idx="7"/>
          </p:nvPr>
        </p:nvSpPr>
        <p:spPr>
          <a:xfrm>
            <a:off x="5999375" y="1420175"/>
            <a:ext cx="2370000" cy="625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buClr>
                <a:schemeClr val="dk1"/>
              </a:buClr>
              <a:buSzPts val="1100"/>
            </a:pPr>
            <a:r>
              <a:rPr lang="bs-Latn-BA" dirty="0"/>
              <a:t>Razvoj sopstvene vizije svijeta uz pomoć intelekta, kreativnosti i mašte</a:t>
            </a:r>
            <a:endParaRPr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883" name="Google Shape;883;p29"/>
          <p:cNvSpPr txBox="1">
            <a:spLocks noGrp="1"/>
          </p:cNvSpPr>
          <p:nvPr>
            <p:ph type="title" idx="8"/>
          </p:nvPr>
        </p:nvSpPr>
        <p:spPr>
          <a:xfrm>
            <a:off x="5999375" y="484675"/>
            <a:ext cx="2370000" cy="684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03</a:t>
            </a:r>
            <a:endParaRPr/>
          </a:p>
        </p:txBody>
      </p:sp>
      <p:sp>
        <p:nvSpPr>
          <p:cNvPr id="884" name="Google Shape;884;p29"/>
          <p:cNvSpPr txBox="1">
            <a:spLocks noGrp="1"/>
          </p:cNvSpPr>
          <p:nvPr>
            <p:ph type="title" idx="9"/>
          </p:nvPr>
        </p:nvSpPr>
        <p:spPr>
          <a:xfrm>
            <a:off x="2080813" y="2936525"/>
            <a:ext cx="2370000" cy="347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bs-Latn-BA" dirty="0"/>
              <a:t>„Stepski vuk“ Hermana Hesea </a:t>
            </a:r>
            <a:endParaRPr dirty="0"/>
          </a:p>
        </p:txBody>
      </p:sp>
      <p:sp>
        <p:nvSpPr>
          <p:cNvPr id="885" name="Google Shape;885;p29"/>
          <p:cNvSpPr txBox="1">
            <a:spLocks noGrp="1"/>
          </p:cNvSpPr>
          <p:nvPr>
            <p:ph type="subTitle" idx="13"/>
          </p:nvPr>
        </p:nvSpPr>
        <p:spPr>
          <a:xfrm>
            <a:off x="2080813" y="3155300"/>
            <a:ext cx="2370000" cy="625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buClr>
                <a:schemeClr val="dk1"/>
              </a:buClr>
              <a:buSzPts val="1100"/>
            </a:pPr>
            <a:r>
              <a:rPr lang="bs-Latn-BA" dirty="0"/>
              <a:t>Samoća duše koja skreće sa osvijetljenog puta da bi sebi opravdala svoje postojanje</a:t>
            </a:r>
            <a:endParaRPr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886" name="Google Shape;886;p29"/>
          <p:cNvSpPr txBox="1">
            <a:spLocks noGrp="1"/>
          </p:cNvSpPr>
          <p:nvPr>
            <p:ph type="title" idx="14"/>
          </p:nvPr>
        </p:nvSpPr>
        <p:spPr>
          <a:xfrm>
            <a:off x="2080813" y="2219800"/>
            <a:ext cx="2370000" cy="684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04</a:t>
            </a:r>
            <a:endParaRPr/>
          </a:p>
        </p:txBody>
      </p:sp>
      <p:sp>
        <p:nvSpPr>
          <p:cNvPr id="887" name="Google Shape;887;p29"/>
          <p:cNvSpPr txBox="1">
            <a:spLocks noGrp="1"/>
          </p:cNvSpPr>
          <p:nvPr>
            <p:ph type="title" idx="15"/>
          </p:nvPr>
        </p:nvSpPr>
        <p:spPr>
          <a:xfrm>
            <a:off x="4693188" y="2936525"/>
            <a:ext cx="2370000" cy="347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bs-Latn-BA" dirty="0"/>
              <a:t>Ljudska „ludost“ </a:t>
            </a:r>
            <a:endParaRPr dirty="0"/>
          </a:p>
        </p:txBody>
      </p:sp>
      <p:sp>
        <p:nvSpPr>
          <p:cNvPr id="888" name="Google Shape;888;p29"/>
          <p:cNvSpPr txBox="1">
            <a:spLocks noGrp="1"/>
          </p:cNvSpPr>
          <p:nvPr>
            <p:ph type="subTitle" idx="16"/>
          </p:nvPr>
        </p:nvSpPr>
        <p:spPr>
          <a:xfrm>
            <a:off x="4693188" y="3155300"/>
            <a:ext cx="2370000" cy="625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buClr>
                <a:schemeClr val="dk1"/>
              </a:buClr>
              <a:buSzPts val="1100"/>
            </a:pPr>
            <a:r>
              <a:rPr lang="bs-Latn-BA" dirty="0"/>
              <a:t>Rijetka pojava vrijedna reda Besmrtnih mislioca, a ne kao anomalija koje se mora riješiti.</a:t>
            </a:r>
            <a:endParaRPr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889" name="Google Shape;889;p29"/>
          <p:cNvSpPr txBox="1">
            <a:spLocks noGrp="1"/>
          </p:cNvSpPr>
          <p:nvPr>
            <p:ph type="title" idx="17"/>
          </p:nvPr>
        </p:nvSpPr>
        <p:spPr>
          <a:xfrm>
            <a:off x="4693188" y="2219800"/>
            <a:ext cx="2370000" cy="684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05</a:t>
            </a:r>
            <a:endParaRPr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4" name="Google Shape;894;p30"/>
          <p:cNvSpPr txBox="1">
            <a:spLocks noGrp="1"/>
          </p:cNvSpPr>
          <p:nvPr>
            <p:ph type="title"/>
          </p:nvPr>
        </p:nvSpPr>
        <p:spPr>
          <a:xfrm>
            <a:off x="3168000" y="12453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bs-Latn-BA" dirty="0"/>
              <a:t>Stepski vuk</a:t>
            </a:r>
            <a:endParaRPr dirty="0"/>
          </a:p>
        </p:txBody>
      </p:sp>
      <p:sp>
        <p:nvSpPr>
          <p:cNvPr id="895" name="Google Shape;895;p30"/>
          <p:cNvSpPr txBox="1">
            <a:spLocks noGrp="1"/>
          </p:cNvSpPr>
          <p:nvPr>
            <p:ph type="body" idx="1"/>
          </p:nvPr>
        </p:nvSpPr>
        <p:spPr>
          <a:xfrm>
            <a:off x="3249900" y="2079300"/>
            <a:ext cx="2644200" cy="181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Aft>
                <a:spcPts val="1600"/>
              </a:spcAft>
              <a:buNone/>
            </a:pPr>
            <a:r>
              <a:rPr lang="bs-Latn-BA" dirty="0"/>
              <a:t>„Kao što je ludost u višem smislu početak svake mudrosti, tako je šizofrenija početak svake umjetnosti i mašte.“</a:t>
            </a:r>
            <a:endParaRPr dirty="0"/>
          </a:p>
        </p:txBody>
      </p:sp>
      <p:sp>
        <p:nvSpPr>
          <p:cNvPr id="896" name="Google Shape;896;p30"/>
          <p:cNvSpPr txBox="1">
            <a:spLocks noGrp="1"/>
          </p:cNvSpPr>
          <p:nvPr>
            <p:ph type="subTitle" idx="2"/>
          </p:nvPr>
        </p:nvSpPr>
        <p:spPr>
          <a:xfrm>
            <a:off x="6781375" y="4330000"/>
            <a:ext cx="1667700" cy="351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bs-Latn-BA" dirty="0"/>
              <a:t>str. 166</a:t>
            </a:r>
            <a:endParaRPr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2" name="Google Shape;902;p31"/>
          <p:cNvSpPr txBox="1">
            <a:spLocks noGrp="1"/>
          </p:cNvSpPr>
          <p:nvPr>
            <p:ph type="title" idx="2"/>
          </p:nvPr>
        </p:nvSpPr>
        <p:spPr>
          <a:xfrm>
            <a:off x="679629" y="0"/>
            <a:ext cx="3600900" cy="916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 algn="ctr"/>
            <a:r>
              <a:rPr lang="bs-Latn-BA" dirty="0"/>
              <a:t>Hari Heler </a:t>
            </a:r>
            <a:endParaRPr dirty="0"/>
          </a:p>
        </p:txBody>
      </p:sp>
      <p:sp>
        <p:nvSpPr>
          <p:cNvPr id="903" name="Google Shape;903;p31"/>
          <p:cNvSpPr txBox="1">
            <a:spLocks noGrp="1"/>
          </p:cNvSpPr>
          <p:nvPr>
            <p:ph type="subTitle" idx="1"/>
          </p:nvPr>
        </p:nvSpPr>
        <p:spPr>
          <a:xfrm>
            <a:off x="309061" y="1976558"/>
            <a:ext cx="1714471" cy="4596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/>
            <a:r>
              <a:rPr lang="bs-Latn-BA" dirty="0"/>
              <a:t>ljudska i pitoma</a:t>
            </a:r>
            <a:endParaRPr dirty="0"/>
          </a:p>
        </p:txBody>
      </p:sp>
      <p:cxnSp>
        <p:nvCxnSpPr>
          <p:cNvPr id="904" name="Google Shape;904;p31"/>
          <p:cNvCxnSpPr/>
          <p:nvPr/>
        </p:nvCxnSpPr>
        <p:spPr>
          <a:xfrm>
            <a:off x="4921338" y="438700"/>
            <a:ext cx="0" cy="3086100"/>
          </a:xfrm>
          <a:prstGeom prst="straightConnector1">
            <a:avLst/>
          </a:prstGeom>
          <a:noFill/>
          <a:ln w="19050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" name="Title 2">
            <a:extLst>
              <a:ext uri="{FF2B5EF4-FFF2-40B4-BE49-F238E27FC236}">
                <a16:creationId xmlns:a16="http://schemas.microsoft.com/office/drawing/2014/main" xmlns="" id="{05D4F2DA-69B5-4384-9E52-8D1251F21A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6067" y="1108867"/>
            <a:ext cx="1988023" cy="573533"/>
          </a:xfrm>
        </p:spPr>
        <p:txBody>
          <a:bodyPr/>
          <a:lstStyle/>
          <a:p>
            <a:pPr algn="ctr"/>
            <a:r>
              <a:rPr lang="bs-Latn-BA" sz="1800" dirty="0"/>
              <a:t>Dvije ličnosti 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xmlns="" id="{08000C68-5870-4C51-856F-6F190A1273F2}"/>
              </a:ext>
            </a:extLst>
          </p:cNvPr>
          <p:cNvCxnSpPr>
            <a:cxnSpLocks/>
          </p:cNvCxnSpPr>
          <p:nvPr/>
        </p:nvCxnSpPr>
        <p:spPr>
          <a:xfrm>
            <a:off x="2480079" y="795867"/>
            <a:ext cx="0" cy="44026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xmlns="" id="{AE104285-B2C9-472F-90C5-D174D97F7DD3}"/>
              </a:ext>
            </a:extLst>
          </p:cNvPr>
          <p:cNvCxnSpPr>
            <a:cxnSpLocks/>
          </p:cNvCxnSpPr>
          <p:nvPr/>
        </p:nvCxnSpPr>
        <p:spPr>
          <a:xfrm flipH="1">
            <a:off x="2023532" y="1682258"/>
            <a:ext cx="456546" cy="29935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xmlns="" id="{83B41E40-DFD9-4E2E-8009-7FC75BC04C7D}"/>
              </a:ext>
            </a:extLst>
          </p:cNvPr>
          <p:cNvCxnSpPr>
            <a:cxnSpLocks/>
          </p:cNvCxnSpPr>
          <p:nvPr/>
        </p:nvCxnSpPr>
        <p:spPr>
          <a:xfrm>
            <a:off x="2489402" y="1677208"/>
            <a:ext cx="466321" cy="29935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Google Shape;903;p31">
            <a:extLst>
              <a:ext uri="{FF2B5EF4-FFF2-40B4-BE49-F238E27FC236}">
                <a16:creationId xmlns:a16="http://schemas.microsoft.com/office/drawing/2014/main" xmlns="" id="{78E42D53-CD7E-4093-814E-470B1AFE197F}"/>
              </a:ext>
            </a:extLst>
          </p:cNvPr>
          <p:cNvSpPr txBox="1">
            <a:spLocks/>
          </p:cNvSpPr>
          <p:nvPr/>
        </p:nvSpPr>
        <p:spPr>
          <a:xfrm>
            <a:off x="3124854" y="1976557"/>
            <a:ext cx="1155675" cy="4596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Montserrat"/>
              <a:buNone/>
              <a:defRPr sz="1400" b="0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 b="0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 b="0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 b="0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 b="0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 b="0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 b="0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 b="0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 b="0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pPr marL="0" indent="0"/>
            <a:r>
              <a:rPr lang="en-US" dirty="0"/>
              <a:t>životinjsk</a:t>
            </a:r>
            <a:r>
              <a:rPr lang="bs-Latn-BA" dirty="0"/>
              <a:t>a</a:t>
            </a:r>
            <a:endParaRPr lang="en-US" dirty="0"/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xmlns="" id="{B36C7B91-A961-4DF8-A934-DCF8FE3E9356}"/>
              </a:ext>
            </a:extLst>
          </p:cNvPr>
          <p:cNvCxnSpPr>
            <a:cxnSpLocks/>
          </p:cNvCxnSpPr>
          <p:nvPr/>
        </p:nvCxnSpPr>
        <p:spPr>
          <a:xfrm>
            <a:off x="3702691" y="2372350"/>
            <a:ext cx="0" cy="3988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Google Shape;903;p31">
            <a:extLst>
              <a:ext uri="{FF2B5EF4-FFF2-40B4-BE49-F238E27FC236}">
                <a16:creationId xmlns:a16="http://schemas.microsoft.com/office/drawing/2014/main" xmlns="" id="{4525D014-E2CB-4EC1-ABB9-281FB6E2F4D3}"/>
              </a:ext>
            </a:extLst>
          </p:cNvPr>
          <p:cNvSpPr txBox="1">
            <a:spLocks/>
          </p:cNvSpPr>
          <p:nvPr/>
        </p:nvSpPr>
        <p:spPr>
          <a:xfrm>
            <a:off x="2579677" y="2707251"/>
            <a:ext cx="2341661" cy="4596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Montserrat"/>
              <a:buNone/>
              <a:defRPr sz="1400" b="0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 b="0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 b="0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 b="0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 b="0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 b="0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 b="0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 b="0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 b="0" i="0" u="none" strike="noStrike" cap="none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pPr marL="0" indent="0" algn="ctr"/>
            <a:r>
              <a:rPr lang="en-US" dirty="0"/>
              <a:t>Vučja </a:t>
            </a:r>
            <a:r>
              <a:rPr lang="en-US" dirty="0" err="1"/>
              <a:t>priroda</a:t>
            </a:r>
            <a:r>
              <a:rPr lang="en-US" dirty="0"/>
              <a:t> </a:t>
            </a:r>
            <a:r>
              <a:rPr lang="bs-Latn-BA" dirty="0"/>
              <a:t>: </a:t>
            </a:r>
            <a:r>
              <a:rPr lang="en-US" dirty="0" err="1"/>
              <a:t>osjećaj</a:t>
            </a:r>
            <a:r>
              <a:rPr lang="bs-Latn-BA" dirty="0"/>
              <a:t>i</a:t>
            </a:r>
            <a:r>
              <a:rPr lang="en-US" dirty="0"/>
              <a:t> </a:t>
            </a:r>
            <a:r>
              <a:rPr lang="en-US" dirty="0" err="1"/>
              <a:t>tmine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tendencij</a:t>
            </a:r>
            <a:r>
              <a:rPr lang="bs-Latn-BA" dirty="0"/>
              <a:t>a</a:t>
            </a:r>
            <a:r>
              <a:rPr lang="en-US" dirty="0"/>
              <a:t> </a:t>
            </a:r>
            <a:r>
              <a:rPr lang="en-US" dirty="0" err="1"/>
              <a:t>samoubistva</a:t>
            </a:r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52F01B13-C95A-404D-ADBE-64262F4C041F}"/>
              </a:ext>
            </a:extLst>
          </p:cNvPr>
          <p:cNvSpPr txBox="1"/>
          <p:nvPr/>
        </p:nvSpPr>
        <p:spPr>
          <a:xfrm>
            <a:off x="108587" y="3504684"/>
            <a:ext cx="299489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s-Latn-BA" dirty="0">
                <a:solidFill>
                  <a:schemeClr val="bg1"/>
                </a:solidFill>
                <a:latin typeface="Montserrat" panose="020B0604020202020204" charset="-18"/>
              </a:rPr>
              <a:t>„samoća“ „ludilo“  „razmišljanje“</a:t>
            </a:r>
          </a:p>
        </p:txBody>
      </p:sp>
      <p:sp>
        <p:nvSpPr>
          <p:cNvPr id="11" name="Arrow: Bent-Up 10">
            <a:extLst>
              <a:ext uri="{FF2B5EF4-FFF2-40B4-BE49-F238E27FC236}">
                <a16:creationId xmlns:a16="http://schemas.microsoft.com/office/drawing/2014/main" xmlns="" id="{040A2DCA-6424-47C8-B973-F9F6EAE0C608}"/>
              </a:ext>
            </a:extLst>
          </p:cNvPr>
          <p:cNvSpPr/>
          <p:nvPr/>
        </p:nvSpPr>
        <p:spPr>
          <a:xfrm rot="10800000">
            <a:off x="1038544" y="2944698"/>
            <a:ext cx="1541132" cy="459693"/>
          </a:xfrm>
          <a:prstGeom prst="bentUpArrow">
            <a:avLst>
              <a:gd name="adj1" fmla="val 10266"/>
              <a:gd name="adj2" fmla="val 25000"/>
              <a:gd name="adj3" fmla="val 2684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s-Latn-BA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F0F1F82F-26A5-49B3-8E7F-3B9AC7E8DA92}"/>
              </a:ext>
            </a:extLst>
          </p:cNvPr>
          <p:cNvSpPr/>
          <p:nvPr/>
        </p:nvSpPr>
        <p:spPr>
          <a:xfrm>
            <a:off x="12587" y="4367482"/>
            <a:ext cx="147348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bs-Latn-BA" dirty="0">
                <a:solidFill>
                  <a:schemeClr val="bg1"/>
                </a:solidFill>
                <a:latin typeface="Montserrat" panose="020B0604020202020204" charset="-18"/>
              </a:rPr>
              <a:t>„nezavisnosti“ </a:t>
            </a:r>
          </a:p>
        </p:txBody>
      </p: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xmlns="" id="{84A8203C-A5EF-40EE-A546-E69DDDE37DF2}"/>
              </a:ext>
            </a:extLst>
          </p:cNvPr>
          <p:cNvCxnSpPr>
            <a:cxnSpLocks/>
          </p:cNvCxnSpPr>
          <p:nvPr/>
        </p:nvCxnSpPr>
        <p:spPr>
          <a:xfrm>
            <a:off x="678975" y="3803784"/>
            <a:ext cx="0" cy="57001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B642B833-213F-4097-B303-A071E46649A1}"/>
                  </a:ext>
                </a:extLst>
              </p:cNvPr>
              <p:cNvSpPr txBox="1"/>
              <p:nvPr/>
            </p:nvSpPr>
            <p:spPr>
              <a:xfrm>
                <a:off x="501174" y="3866506"/>
                <a:ext cx="26082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bs-Latn-BA" sz="1800" b="1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≠</m:t>
                      </m:r>
                    </m:oMath>
                  </m:oMathPara>
                </a14:m>
                <a:endParaRPr lang="bs-Latn-BA" sz="1800" b="1" dirty="0">
                  <a:solidFill>
                    <a:schemeClr val="bg1"/>
                  </a:solidFill>
                  <a:latin typeface="Montserrat" panose="020B0604020202020204" charset="-18"/>
                </a:endParaRPr>
              </a:p>
            </p:txBody>
          </p:sp>
        </mc:Choice>
        <mc:Fallback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B642B833-213F-4097-B303-A071E46649A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1174" y="3866506"/>
                <a:ext cx="260825" cy="369332"/>
              </a:xfrm>
              <a:prstGeom prst="rect">
                <a:avLst/>
              </a:prstGeom>
              <a:blipFill>
                <a:blip r:embed="rId3"/>
                <a:stretch>
                  <a:fillRect r="-27907"/>
                </a:stretch>
              </a:blipFill>
            </p:spPr>
            <p:txBody>
              <a:bodyPr/>
              <a:lstStyle/>
              <a:p>
                <a:r>
                  <a:rPr lang="bs-Latn-B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Arrow: Curved Up 19">
            <a:extLst>
              <a:ext uri="{FF2B5EF4-FFF2-40B4-BE49-F238E27FC236}">
                <a16:creationId xmlns:a16="http://schemas.microsoft.com/office/drawing/2014/main" xmlns="" id="{2610B689-9A84-44A3-AEE1-0D80D5015BE4}"/>
              </a:ext>
            </a:extLst>
          </p:cNvPr>
          <p:cNvSpPr/>
          <p:nvPr/>
        </p:nvSpPr>
        <p:spPr>
          <a:xfrm>
            <a:off x="678975" y="3758244"/>
            <a:ext cx="807065" cy="307777"/>
          </a:xfrm>
          <a:prstGeom prst="curvedUpArrow">
            <a:avLst>
              <a:gd name="adj1" fmla="val 0"/>
              <a:gd name="adj2" fmla="val 83275"/>
              <a:gd name="adj3" fmla="val 25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s-Latn-BA">
              <a:solidFill>
                <a:schemeClr val="tx1"/>
              </a:solidFill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2D2CC412-37D8-4701-8556-ABCAD8563D9E}"/>
              </a:ext>
            </a:extLst>
          </p:cNvPr>
          <p:cNvSpPr txBox="1"/>
          <p:nvPr/>
        </p:nvSpPr>
        <p:spPr>
          <a:xfrm>
            <a:off x="1809118" y="4367481"/>
            <a:ext cx="11466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s-Latn-BA" dirty="0">
                <a:solidFill>
                  <a:schemeClr val="bg1"/>
                </a:solidFill>
                <a:latin typeface="Montserrat" panose="020B0604020202020204" charset="-18"/>
              </a:rPr>
              <a:t>„mislioc“ </a:t>
            </a:r>
          </a:p>
        </p:txBody>
      </p:sp>
      <p:cxnSp>
        <p:nvCxnSpPr>
          <p:cNvPr id="24" name="Connector: Elbow 23">
            <a:extLst>
              <a:ext uri="{FF2B5EF4-FFF2-40B4-BE49-F238E27FC236}">
                <a16:creationId xmlns:a16="http://schemas.microsoft.com/office/drawing/2014/main" xmlns="" id="{21CBF70C-A45C-4CE2-B527-F6405DEEBF22}"/>
              </a:ext>
            </a:extLst>
          </p:cNvPr>
          <p:cNvCxnSpPr>
            <a:stCxn id="20" idx="4"/>
            <a:endCxn id="21" idx="1"/>
          </p:cNvCxnSpPr>
          <p:nvPr/>
        </p:nvCxnSpPr>
        <p:spPr>
          <a:xfrm>
            <a:off x="1475261" y="3835188"/>
            <a:ext cx="333857" cy="686182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xmlns="" id="{2B8FA16A-BA15-4A8F-8D72-D70E15A665F5}"/>
              </a:ext>
            </a:extLst>
          </p:cNvPr>
          <p:cNvCxnSpPr/>
          <p:nvPr/>
        </p:nvCxnSpPr>
        <p:spPr>
          <a:xfrm flipV="1">
            <a:off x="2382420" y="3866506"/>
            <a:ext cx="0" cy="37754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287274F9-C7CD-4265-B508-BA25CA276D6E}"/>
              </a:ext>
            </a:extLst>
          </p:cNvPr>
          <p:cNvSpPr txBox="1"/>
          <p:nvPr/>
        </p:nvSpPr>
        <p:spPr>
          <a:xfrm>
            <a:off x="3181592" y="3866506"/>
            <a:ext cx="14634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s-Latn-BA" dirty="0">
                <a:solidFill>
                  <a:schemeClr val="bg1"/>
                </a:solidFill>
                <a:latin typeface="Montserrat" panose="020B0604020202020204" charset="-18"/>
              </a:rPr>
              <a:t>red Besmrtnih</a:t>
            </a:r>
          </a:p>
        </p:txBody>
      </p: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xmlns="" id="{A80B7597-B835-4AF2-ABE9-86C86A3C68B9}"/>
              </a:ext>
            </a:extLst>
          </p:cNvPr>
          <p:cNvCxnSpPr>
            <a:stCxn id="10" idx="3"/>
          </p:cNvCxnSpPr>
          <p:nvPr/>
        </p:nvCxnSpPr>
        <p:spPr>
          <a:xfrm>
            <a:off x="3103485" y="3658573"/>
            <a:ext cx="503315" cy="25355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0" name="Google Shape;910;p32"/>
          <p:cNvSpPr txBox="1">
            <a:spLocks noGrp="1"/>
          </p:cNvSpPr>
          <p:nvPr>
            <p:ph type="title" idx="6"/>
          </p:nvPr>
        </p:nvSpPr>
        <p:spPr>
          <a:xfrm>
            <a:off x="1034400" y="144725"/>
            <a:ext cx="70752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bs-Latn-BA" dirty="0"/>
              <a:t>BESMRTNICI = GENIJI = UMJETNICI</a:t>
            </a:r>
          </a:p>
        </p:txBody>
      </p:sp>
      <p:cxnSp>
        <p:nvCxnSpPr>
          <p:cNvPr id="911" name="Google Shape;911;p32"/>
          <p:cNvCxnSpPr/>
          <p:nvPr/>
        </p:nvCxnSpPr>
        <p:spPr>
          <a:xfrm>
            <a:off x="4226700" y="273363"/>
            <a:ext cx="690600" cy="0"/>
          </a:xfrm>
          <a:prstGeom prst="straightConnector1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912" name="Google Shape;912;p32"/>
          <p:cNvCxnSpPr/>
          <p:nvPr/>
        </p:nvCxnSpPr>
        <p:spPr>
          <a:xfrm>
            <a:off x="4226700" y="1021513"/>
            <a:ext cx="690600" cy="0"/>
          </a:xfrm>
          <a:prstGeom prst="straightConnector1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935" name="Google Shape;935;p32"/>
          <p:cNvSpPr txBox="1">
            <a:spLocks noGrp="1"/>
          </p:cNvSpPr>
          <p:nvPr>
            <p:ph type="title"/>
          </p:nvPr>
        </p:nvSpPr>
        <p:spPr>
          <a:xfrm>
            <a:off x="235244" y="3630308"/>
            <a:ext cx="2370000" cy="347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bs-Latn-BA" dirty="0"/>
              <a:t>Wolfgang Amadeus Mozart</a:t>
            </a:r>
            <a:endParaRPr dirty="0"/>
          </a:p>
        </p:txBody>
      </p:sp>
      <p:sp>
        <p:nvSpPr>
          <p:cNvPr id="937" name="Google Shape;937;p32"/>
          <p:cNvSpPr txBox="1">
            <a:spLocks noGrp="1"/>
          </p:cNvSpPr>
          <p:nvPr>
            <p:ph type="title" idx="2"/>
          </p:nvPr>
        </p:nvSpPr>
        <p:spPr>
          <a:xfrm>
            <a:off x="3387000" y="3622564"/>
            <a:ext cx="2370000" cy="347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bs-Latn-BA" dirty="0"/>
              <a:t>Johann Wolfgang von Goethe</a:t>
            </a:r>
            <a:endParaRPr dirty="0"/>
          </a:p>
        </p:txBody>
      </p:sp>
      <p:sp>
        <p:nvSpPr>
          <p:cNvPr id="938" name="Google Shape;938;p32"/>
          <p:cNvSpPr txBox="1">
            <a:spLocks noGrp="1"/>
          </p:cNvSpPr>
          <p:nvPr>
            <p:ph type="subTitle" idx="3"/>
          </p:nvPr>
        </p:nvSpPr>
        <p:spPr>
          <a:xfrm>
            <a:off x="1420244" y="4121987"/>
            <a:ext cx="6411089" cy="920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buClr>
                <a:schemeClr val="dk1"/>
              </a:buClr>
              <a:buSzPts val="1100"/>
            </a:pPr>
            <a:r>
              <a:rPr lang="bs-Latn-BA" dirty="0"/>
              <a:t>LUĐAK = </a:t>
            </a:r>
            <a:r>
              <a:rPr lang="bs-Latn-BA" b="1" dirty="0"/>
              <a:t>HARI HELER </a:t>
            </a:r>
            <a:r>
              <a:rPr lang="bs-Latn-BA" dirty="0"/>
              <a:t>= NEKONVENCIJONALNI ČOVJEK, MARGINALIZIRAN OD DRUŠTVA I „NORMALNOG“</a:t>
            </a:r>
          </a:p>
        </p:txBody>
      </p:sp>
      <p:sp>
        <p:nvSpPr>
          <p:cNvPr id="939" name="Google Shape;939;p32"/>
          <p:cNvSpPr txBox="1">
            <a:spLocks noGrp="1"/>
          </p:cNvSpPr>
          <p:nvPr>
            <p:ph type="title" idx="4"/>
          </p:nvPr>
        </p:nvSpPr>
        <p:spPr>
          <a:xfrm>
            <a:off x="6556868" y="3419454"/>
            <a:ext cx="2370000" cy="347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bs-Latn-BA" dirty="0"/>
              <a:t>Friedrich Nietzsche</a:t>
            </a:r>
            <a:endParaRPr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468FEEE3-262D-404E-8C95-E3CEC25859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6090" y="1141610"/>
            <a:ext cx="1528309" cy="224751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47EE147F-E912-4F0D-91E8-3683962300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07235" y="1123035"/>
            <a:ext cx="1729530" cy="22475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A5464059-BF04-43A6-92F4-E5AAF597A8B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42232" y="1123034"/>
            <a:ext cx="1799272" cy="2247511"/>
          </a:xfrm>
          <a:prstGeom prst="rect">
            <a:avLst/>
          </a:prstGeom>
        </p:spPr>
      </p:pic>
      <p:cxnSp>
        <p:nvCxnSpPr>
          <p:cNvPr id="15" name="Connector: Elbow 14">
            <a:extLst>
              <a:ext uri="{FF2B5EF4-FFF2-40B4-BE49-F238E27FC236}">
                <a16:creationId xmlns:a16="http://schemas.microsoft.com/office/drawing/2014/main" xmlns="" id="{0483A7DA-5D99-4FC0-BAE3-7EF37982ED11}"/>
              </a:ext>
            </a:extLst>
          </p:cNvPr>
          <p:cNvCxnSpPr>
            <a:stCxn id="935" idx="2"/>
          </p:cNvCxnSpPr>
          <p:nvPr/>
        </p:nvCxnSpPr>
        <p:spPr>
          <a:xfrm rot="16200000" flipH="1">
            <a:off x="1479776" y="3918175"/>
            <a:ext cx="424959" cy="544023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nector: Elbow 16">
            <a:extLst>
              <a:ext uri="{FF2B5EF4-FFF2-40B4-BE49-F238E27FC236}">
                <a16:creationId xmlns:a16="http://schemas.microsoft.com/office/drawing/2014/main" xmlns="" id="{FAF86147-12B5-4E74-AD24-04E2947D055C}"/>
              </a:ext>
            </a:extLst>
          </p:cNvPr>
          <p:cNvCxnSpPr>
            <a:cxnSpLocks/>
          </p:cNvCxnSpPr>
          <p:nvPr/>
        </p:nvCxnSpPr>
        <p:spPr>
          <a:xfrm rot="5400000">
            <a:off x="7475860" y="3788289"/>
            <a:ext cx="635814" cy="638335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xmlns="" id="{89F3CF24-6EAE-476F-8D7E-F94A1952928A}"/>
              </a:ext>
            </a:extLst>
          </p:cNvPr>
          <p:cNvCxnSpPr>
            <a:cxnSpLocks/>
          </p:cNvCxnSpPr>
          <p:nvPr/>
        </p:nvCxnSpPr>
        <p:spPr>
          <a:xfrm>
            <a:off x="4580467" y="3876017"/>
            <a:ext cx="0" cy="31416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7" name="Google Shape;957;p33"/>
          <p:cNvSpPr txBox="1">
            <a:spLocks noGrp="1"/>
          </p:cNvSpPr>
          <p:nvPr>
            <p:ph type="title"/>
          </p:nvPr>
        </p:nvSpPr>
        <p:spPr>
          <a:xfrm>
            <a:off x="1034400" y="144725"/>
            <a:ext cx="70752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bs-Latn-BA" dirty="0"/>
              <a:t>HARI HELER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1C4D224F-BAEA-4F49-8E9C-AEE235A4A3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93845" y="144725"/>
            <a:ext cx="2464858" cy="246485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767AB66E-1843-4AA5-9259-D3B4820A08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0533" y="144725"/>
            <a:ext cx="2464858" cy="246485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4FFFC893-D019-457B-AA05-3266F5E4F89F}"/>
              </a:ext>
            </a:extLst>
          </p:cNvPr>
          <p:cNvSpPr txBox="1"/>
          <p:nvPr/>
        </p:nvSpPr>
        <p:spPr>
          <a:xfrm>
            <a:off x="1194328" y="2802466"/>
            <a:ext cx="183726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s-Latn-BA" dirty="0">
                <a:solidFill>
                  <a:schemeClr val="bg1"/>
                </a:solidFill>
                <a:latin typeface="Montserrat" panose="020B0604020202020204" charset="-18"/>
              </a:rPr>
              <a:t>Magično pozorište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5403ED19-E55F-4A5E-AE3B-67670CEFE4D7}"/>
              </a:ext>
            </a:extLst>
          </p:cNvPr>
          <p:cNvSpPr txBox="1"/>
          <p:nvPr/>
        </p:nvSpPr>
        <p:spPr>
          <a:xfrm>
            <a:off x="6746801" y="2755110"/>
            <a:ext cx="105833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s-Latn-BA" dirty="0">
                <a:solidFill>
                  <a:schemeClr val="bg1"/>
                </a:solidFill>
                <a:latin typeface="Montserrat" panose="020B0604020202020204" charset="-18"/>
              </a:rPr>
              <a:t>Hermina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F5CD711A-E6FD-4E43-A529-A3821C65D377}"/>
              </a:ext>
            </a:extLst>
          </p:cNvPr>
          <p:cNvSpPr/>
          <p:nvPr/>
        </p:nvSpPr>
        <p:spPr>
          <a:xfrm>
            <a:off x="1492438" y="3433862"/>
            <a:ext cx="124104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bs-Latn-BA" dirty="0">
                <a:solidFill>
                  <a:schemeClr val="bg1"/>
                </a:solidFill>
                <a:latin typeface="Montserrat" panose="020B0604020202020204" charset="-18"/>
                <a:ea typeface="Calibri" panose="020F0502020204030204" pitchFamily="34" charset="0"/>
              </a:rPr>
              <a:t>istina o sebi</a:t>
            </a:r>
            <a:endParaRPr lang="bs-Latn-BA" dirty="0">
              <a:solidFill>
                <a:schemeClr val="bg1"/>
              </a:solidFill>
              <a:latin typeface="Montserrat" panose="020B0604020202020204" charset="-18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4891814E-EB69-4507-9B5F-FED94156AE46}"/>
              </a:ext>
            </a:extLst>
          </p:cNvPr>
          <p:cNvSpPr/>
          <p:nvPr/>
        </p:nvSpPr>
        <p:spPr>
          <a:xfrm>
            <a:off x="597426" y="3971952"/>
            <a:ext cx="303106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s-Latn-BA" dirty="0">
                <a:solidFill>
                  <a:schemeClr val="bg1"/>
                </a:solidFill>
                <a:latin typeface="Montserrat" panose="020B0604020202020204" charset="-18"/>
              </a:rPr>
              <a:t>„U stvari nijedno Ja, pa ni najnaivnije, nije cjelina, već mnogostruk svijet, zvjezdano nebo u malom, haos oblika...“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D355B34A-929F-464D-A167-C0DF3A2B937F}"/>
              </a:ext>
            </a:extLst>
          </p:cNvPr>
          <p:cNvSpPr/>
          <p:nvPr/>
        </p:nvSpPr>
        <p:spPr>
          <a:xfrm>
            <a:off x="5760435" y="3304431"/>
            <a:ext cx="303106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s-Latn-BA" dirty="0">
                <a:solidFill>
                  <a:schemeClr val="bg1"/>
                </a:solidFill>
                <a:latin typeface="Montserrat" panose="020B0604020202020204" charset="-18"/>
                <a:ea typeface="Calibri" panose="020F0502020204030204" pitchFamily="34" charset="0"/>
              </a:rPr>
              <a:t>upoznavanje sa materijalnim i prolaznim</a:t>
            </a:r>
            <a:endParaRPr lang="bs-Latn-BA" dirty="0">
              <a:solidFill>
                <a:schemeClr val="bg1"/>
              </a:solidFill>
              <a:latin typeface="Montserrat" panose="020B0604020202020204" charset="-18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B96AA097-D424-4380-B02B-193EC38D3325}"/>
              </a:ext>
            </a:extLst>
          </p:cNvPr>
          <p:cNvSpPr/>
          <p:nvPr/>
        </p:nvSpPr>
        <p:spPr>
          <a:xfrm>
            <a:off x="5893845" y="4008376"/>
            <a:ext cx="276424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s-Latn-BA" dirty="0">
                <a:solidFill>
                  <a:schemeClr val="bg1"/>
                </a:solidFill>
                <a:latin typeface="Montserrat" panose="020B0604020202020204" charset="-18"/>
                <a:ea typeface="Calibri" panose="020F0502020204030204" pitchFamily="34" charset="0"/>
              </a:rPr>
              <a:t>postavlja standard balansa u njegovoj duši</a:t>
            </a:r>
            <a:endParaRPr lang="bs-Latn-BA" dirty="0">
              <a:solidFill>
                <a:schemeClr val="bg1"/>
              </a:solidFill>
              <a:latin typeface="Montserrat" panose="020B0604020202020204" charset="-18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E24F2A0E-34D0-4D00-80B5-09451F34E89F}"/>
              </a:ext>
            </a:extLst>
          </p:cNvPr>
          <p:cNvSpPr/>
          <p:nvPr/>
        </p:nvSpPr>
        <p:spPr>
          <a:xfrm>
            <a:off x="6390951" y="4690998"/>
            <a:ext cx="177003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bs-Latn-BA" dirty="0">
                <a:solidFill>
                  <a:schemeClr val="bg1"/>
                </a:solidFill>
                <a:latin typeface="Montserrat" panose="020B0604020202020204" charset="-18"/>
                <a:ea typeface="Calibri" panose="020F0502020204030204" pitchFamily="34" charset="0"/>
              </a:rPr>
              <a:t>fluidnost identita </a:t>
            </a:r>
            <a:endParaRPr lang="bs-Latn-BA" dirty="0">
              <a:solidFill>
                <a:schemeClr val="bg1"/>
              </a:solidFill>
              <a:latin typeface="Montserrat" panose="020B0604020202020204" charset="-18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A06B6A9E-966F-429D-B445-35879824714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4815"/>
          <a:stretch/>
        </p:blipFill>
        <p:spPr>
          <a:xfrm>
            <a:off x="3507975" y="1471942"/>
            <a:ext cx="2128049" cy="3276600"/>
          </a:xfrm>
          <a:prstGeom prst="rect">
            <a:avLst/>
          </a:prstGeom>
        </p:spPr>
      </p:pic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xmlns="" id="{5A958A83-98C6-4C53-A039-8401D7806CE3}"/>
              </a:ext>
            </a:extLst>
          </p:cNvPr>
          <p:cNvCxnSpPr>
            <a:endCxn id="7" idx="0"/>
          </p:cNvCxnSpPr>
          <p:nvPr/>
        </p:nvCxnSpPr>
        <p:spPr>
          <a:xfrm>
            <a:off x="2112959" y="3175000"/>
            <a:ext cx="2" cy="25886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xmlns="" id="{3CD3B20B-F9F8-4875-B34B-F58282A000D3}"/>
              </a:ext>
            </a:extLst>
          </p:cNvPr>
          <p:cNvCxnSpPr/>
          <p:nvPr/>
        </p:nvCxnSpPr>
        <p:spPr>
          <a:xfrm>
            <a:off x="2112957" y="3762343"/>
            <a:ext cx="2" cy="25886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xmlns="" id="{1D92F9B7-0C92-487E-8C11-EC7846E37D7F}"/>
              </a:ext>
            </a:extLst>
          </p:cNvPr>
          <p:cNvCxnSpPr/>
          <p:nvPr/>
        </p:nvCxnSpPr>
        <p:spPr>
          <a:xfrm>
            <a:off x="7271200" y="3801912"/>
            <a:ext cx="2" cy="25886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xmlns="" id="{AF1914BF-6259-48CD-AED8-4FF3828438E9}"/>
              </a:ext>
            </a:extLst>
          </p:cNvPr>
          <p:cNvCxnSpPr/>
          <p:nvPr/>
        </p:nvCxnSpPr>
        <p:spPr>
          <a:xfrm>
            <a:off x="7271200" y="3068538"/>
            <a:ext cx="2" cy="25886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xmlns="" id="{1945ADB9-1206-423A-AE9F-1D903B8F6306}"/>
              </a:ext>
            </a:extLst>
          </p:cNvPr>
          <p:cNvCxnSpPr/>
          <p:nvPr/>
        </p:nvCxnSpPr>
        <p:spPr>
          <a:xfrm>
            <a:off x="7271200" y="4481866"/>
            <a:ext cx="2" cy="25886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D6CC253-AFC5-4EEC-940B-A86950A971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s-Latn-BA" dirty="0"/>
              <a:t>HARI HELER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7BC32262-A594-44B0-A237-9B358830AA0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39700" indent="0">
              <a:buNone/>
            </a:pPr>
            <a:r>
              <a:rPr lang="bs-Latn-BA" dirty="0"/>
              <a:t>luđak u očima većine, no unikatni mislioc u očima onih koji zaista vide.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81D4E8CA-4DF6-4D97-A483-4A7B3386B3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478" y="1098549"/>
            <a:ext cx="2402207" cy="326178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A8D8F665-0D47-4B23-8521-F4301C0057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7915" y="2533650"/>
            <a:ext cx="1667701" cy="199591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C5A8159E-927E-46F3-B540-DB3DEAAB09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29000" y="3121066"/>
            <a:ext cx="2286000" cy="1098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029079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 t="-76000" b="-7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352C894-CD48-4655-BC6E-FA99F289CD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s-Latn-BA" dirty="0"/>
              <a:t>CAS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2FB226DA-8564-4EAE-AF10-3AD120D285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53570" y="0"/>
            <a:ext cx="3636860" cy="5143500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6898912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1CE3FB4-AAA6-475B-BF4E-40221F16F3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s-Latn-BA" dirty="0"/>
              <a:t>BIBLIOGRAFIJA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D45B335E-85D2-4C94-9480-0B512D7465E3}"/>
              </a:ext>
            </a:extLst>
          </p:cNvPr>
          <p:cNvSpPr txBox="1"/>
          <p:nvPr/>
        </p:nvSpPr>
        <p:spPr>
          <a:xfrm>
            <a:off x="905933" y="1422400"/>
            <a:ext cx="629073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s-Latn-BA" dirty="0">
                <a:solidFill>
                  <a:schemeClr val="bg1"/>
                </a:solidFill>
                <a:latin typeface="Montserrat" panose="020B0604020202020204" charset="-18"/>
              </a:rPr>
              <a:t>Knjiga:</a:t>
            </a:r>
          </a:p>
          <a:p>
            <a:r>
              <a:rPr lang="bs-Latn-BA" dirty="0">
                <a:solidFill>
                  <a:schemeClr val="bg1"/>
                </a:solidFill>
                <a:latin typeface="Montserrat" panose="020B0604020202020204" charset="-18"/>
              </a:rPr>
              <a:t>Hese, Herman. Stepski vuk. Beogradski izdavačko-grafički zavod, Beograd. Štampa, 1984.</a:t>
            </a:r>
          </a:p>
          <a:p>
            <a:r>
              <a:rPr lang="bs-Latn-BA" dirty="0">
                <a:solidFill>
                  <a:schemeClr val="bg1"/>
                </a:solidFill>
                <a:latin typeface="Montserrat" panose="020B0604020202020204" charset="-18"/>
              </a:rPr>
              <a:t>Slike – www stranice</a:t>
            </a:r>
          </a:p>
          <a:p>
            <a:r>
              <a:rPr lang="en-US" dirty="0">
                <a:solidFill>
                  <a:schemeClr val="bg1"/>
                </a:solidFill>
                <a:latin typeface="Montserrat" panose="020B0604020202020204" charset="-18"/>
              </a:rPr>
              <a:t>“Upload &amp; Discover </a:t>
            </a:r>
            <a:r>
              <a:rPr lang="en-US" dirty="0" err="1">
                <a:solidFill>
                  <a:schemeClr val="bg1"/>
                </a:solidFill>
                <a:latin typeface="Montserrat" panose="020B0604020202020204" charset="-18"/>
              </a:rPr>
              <a:t>Png</a:t>
            </a:r>
            <a:r>
              <a:rPr lang="en-US" dirty="0">
                <a:solidFill>
                  <a:schemeClr val="bg1"/>
                </a:solidFill>
                <a:latin typeface="Montserrat" panose="020B0604020202020204" charset="-18"/>
              </a:rPr>
              <a:t> Files without a Hitch!” </a:t>
            </a:r>
            <a:r>
              <a:rPr lang="en-US" dirty="0" err="1">
                <a:solidFill>
                  <a:schemeClr val="bg1"/>
                </a:solidFill>
                <a:latin typeface="Montserrat" panose="020B0604020202020204" charset="-18"/>
              </a:rPr>
              <a:t>CleanPNG</a:t>
            </a:r>
            <a:r>
              <a:rPr lang="en-US" dirty="0">
                <a:solidFill>
                  <a:schemeClr val="bg1"/>
                </a:solidFill>
                <a:latin typeface="Montserrat" panose="020B0604020202020204" charset="-18"/>
              </a:rPr>
              <a:t>, </a:t>
            </a:r>
            <a:r>
              <a:rPr lang="en-US" dirty="0">
                <a:solidFill>
                  <a:schemeClr val="bg1"/>
                </a:solidFill>
                <a:latin typeface="Montserrat" panose="020B0604020202020204" charset="-18"/>
                <a:hlinkClick r:id="rId2"/>
              </a:rPr>
              <a:t>www.cleanpng.com/</a:t>
            </a:r>
            <a:endParaRPr lang="bs-Latn-BA" dirty="0">
              <a:solidFill>
                <a:schemeClr val="bg1"/>
              </a:solidFill>
              <a:latin typeface="Montserrat" panose="020B0604020202020204" charset="-18"/>
            </a:endParaRPr>
          </a:p>
          <a:p>
            <a:r>
              <a:rPr lang="bs-Latn-BA" dirty="0">
                <a:solidFill>
                  <a:schemeClr val="bg1"/>
                </a:solidFill>
                <a:latin typeface="Montserrat" panose="020B0604020202020204" charset="-18"/>
              </a:rPr>
              <a:t>“Pinterest.” Pinterest, </a:t>
            </a:r>
          </a:p>
          <a:p>
            <a:r>
              <a:rPr lang="bs-Latn-BA" dirty="0">
                <a:solidFill>
                  <a:schemeClr val="bg1"/>
                </a:solidFill>
                <a:latin typeface="Montserrat" panose="020B0604020202020204" charset="-18"/>
                <a:hlinkClick r:id="rId3"/>
              </a:rPr>
              <a:t>www.pinterest.com/</a:t>
            </a:r>
            <a:endParaRPr lang="bs-Latn-BA" dirty="0">
              <a:solidFill>
                <a:schemeClr val="bg1"/>
              </a:solidFill>
              <a:latin typeface="Montserrat" panose="020B0604020202020204" charset="-18"/>
            </a:endParaRPr>
          </a:p>
          <a:p>
            <a:endParaRPr lang="bs-Latn-BA" dirty="0">
              <a:solidFill>
                <a:schemeClr val="bg1"/>
              </a:solidFill>
              <a:latin typeface="Montserrat" panose="020B0604020202020204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9184872"/>
      </p:ext>
    </p:extLst>
  </p:cSld>
  <p:clrMapOvr>
    <a:masterClrMapping/>
  </p:clrMapOvr>
</p:sld>
</file>

<file path=ppt/theme/theme1.xml><?xml version="1.0" encoding="utf-8"?>
<a:theme xmlns:a="http://schemas.openxmlformats.org/drawingml/2006/main" name="Geometric Clinical Case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004D79"/>
      </a:accent1>
      <a:accent2>
        <a:srgbClr val="4499D4"/>
      </a:accent2>
      <a:accent3>
        <a:srgbClr val="FFFFFF"/>
      </a:accent3>
      <a:accent4>
        <a:srgbClr val="000000"/>
      </a:accent4>
      <a:accent5>
        <a:srgbClr val="79BDF0"/>
      </a:accent5>
      <a:accent6>
        <a:srgbClr val="497FB1"/>
      </a:accent6>
      <a:hlink>
        <a:srgbClr val="FFFFFF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287</Words>
  <Application>Microsoft Office PowerPoint</Application>
  <PresentationFormat>On-screen Show (16:9)</PresentationFormat>
  <Paragraphs>54</Paragraphs>
  <Slides>9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Montserrat</vt:lpstr>
      <vt:lpstr>Montserrat ExtraBold</vt:lpstr>
      <vt:lpstr>Calibri</vt:lpstr>
      <vt:lpstr>Geometric Clinical Case</vt:lpstr>
      <vt:lpstr>Svijet luđaka</vt:lpstr>
      <vt:lpstr>Uzburkanost konvencionalnosti</vt:lpstr>
      <vt:lpstr>Stepski vuk</vt:lpstr>
      <vt:lpstr>Hari Heler </vt:lpstr>
      <vt:lpstr>BESMRTNICI = GENIJI = UMJETNICI</vt:lpstr>
      <vt:lpstr>HARI HELER</vt:lpstr>
      <vt:lpstr>HARI HELER</vt:lpstr>
      <vt:lpstr>CAS</vt:lpstr>
      <vt:lpstr>BIBLIOGRAFIJA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Svijet luđaka</dc:title>
  <dc:creator>Emira Salkic</dc:creator>
  <cp:lastModifiedBy>Iman Ajdin</cp:lastModifiedBy>
  <cp:revision>16</cp:revision>
  <dcterms:modified xsi:type="dcterms:W3CDTF">2020-06-01T09:55:22Z</dcterms:modified>
</cp:coreProperties>
</file>